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8CADD-8696-4726-B51B-D0369E9E8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B9102-EFE6-401A-86CB-1A3C80BE0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22F9F-82E5-41AF-9BC4-AA9CC63CA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06D8A-AC5E-4FFB-8BB6-7A1193A15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F74EA9-6FB1-462F-A708-A7AE663F3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7FC79E-57B3-42B4-BE0E-3AA3DB765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58FF50-5A9F-4DD4-977B-1EB793C15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E4A3C-29A7-41EC-A19C-107166798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7A383-2A87-4D3D-92C6-09982FB61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F2CDE-999A-4028-88F5-00F6EB957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FC12E-A959-4103-87D8-80F5E4D2C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35041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溶栓护理要点PPT\n## 1.溶栓治疗的基本概念与原理\n### 1.1溶栓治疗的定义及其发展历程\n### 1.2溶栓治疗的原理及其作用机制\n### 1.3溶栓治疗的应用场景及其优势\n## 2.溶栓护理的重要性及挑战\n### 2.1溶栓护理在溶栓治疗中的关键作用\n### 2.2溶栓护理面临的挑战及其原因\n### 2.3提高溶栓护理质量的方法与策略\n## 3.溶栓护理的操作流程与规范\n### 3.1溶栓护理的准备工作及注意事项\n### 3.2溶栓治疗过程中的护理干预措施\n### 3.3溶栓治疗后的护理评估及随访\n## 4.溶栓护理的不良反应及并发症预防\n### 4.1溶栓护理中可能出现的不良反应及其处理\n### 4.2溶栓护理中潜在的并发症及其预防\n### 4.3溶栓护理中并发症的及时发现与处理\n## 5.溶栓护理的团队协作与沟通\n### 5.1溶栓护理团队成员的分工与协作\n### 5.2溶栓护理团队与患者及家属的沟通技巧\n### 5.3溶栓护理团队之间的信息传递与共享\n## 6.溶栓护理的质量监控与持续改进\n### 6.1溶栓护理质量监控的标准与方法\n### 6.2溶栓护理质量持续改进的策略与措施\n### 6.3溶栓护理质量提升的实践经验与案例分析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溶栓护理要点PPT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溶栓治疗的基本概念与原理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溶栓治疗的定义及其发展历程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溶栓治疗是一种医学治疗方法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溶栓药物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，帮助患者恢复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广泛应用于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脑血管疾病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溶栓治疗的发展历程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开始研究溶栓药物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开始应用于临床实践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近年来，溶栓治疗技术不断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溶栓治疗的原理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患者体内的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血管通畅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，改善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血液循环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溶栓药物的作用机制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纤溶酶原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，转化为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纤溶酶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纤溶酶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纤维蛋白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，使血栓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溶解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溶栓治疗的原理及其作用机制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溶栓治疗的应用场景及其优势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溶栓治疗的应用场景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急性心肌梗死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急性脑梗死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下肢深静脉血栓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肺栓塞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静脉血栓疾病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溶栓治疗的优势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血管通畅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患者生存率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溶栓护理的重要性及挑战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溶栓护理的重要性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患者康复率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溶栓护理的关键作用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溶栓治疗的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建立信心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溶栓护理在溶栓治疗中的关键作用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溶栓护理面临的挑战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原因分析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不足，导致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溶栓治疗技术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不断更新，要求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的认知不足，影响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溶栓护理面临的挑战及其原因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提高溶栓护理质量的方法与策略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提高溶栓护理质量的方法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患者配合度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提高溶栓护理质量的策略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多学科合作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，满足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护理质量监控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，持续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改进护理服务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溶栓护理的操作流程与规范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溶栓护理的准备工作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患者配合度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溶栓护理的注意事项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掌握溶栓适应症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不良反应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溶栓护理的准备工作及注意事项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溶栓治疗过程中的护理干预措施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溶栓治疗过程中的护理干预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血氧饱和度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观察出血倾向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建立信心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护理干预的措施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患者不适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溶栓治疗后的护理评估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评估溶栓疗效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加强康复锻炼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患者生活质量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溶栓治疗后的随访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，监测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适应新生活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溶栓治疗后的护理评估及随访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https://d.book118.com/378035041127006037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溶栓护理要点PPT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2024-09-17T21:32:43.272</cp:lastPrinted>
  <dcterms:created xsi:type="dcterms:W3CDTF">2024-09-17T13:32:43Z</dcterms:created>
  <dcterms:modified xsi:type="dcterms:W3CDTF">2024-09-17T13:32:45Z</dcterms:modified>
</cp:coreProperties>
</file>