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86F119-30B9-42CC-A124-6C28D4068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B63B9-711B-4BBD-A647-0CD41ECE0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DB253-B857-485F-8B33-FFAB78023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1FCE82-E2A5-401A-8608-A1AA49F74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47AD45-0914-4BAC-93F7-FB98F79A7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E4E866-3D21-49AE-B478-49B120EA3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813501-9D1E-4A19-BE2D-C22E1CCCA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C823E9-BA85-4697-9249-1D4A18D74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9A6C2F-5EC2-49BB-8C6A-6DC62FE4F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5171E6-DCF8-4310-ADEA-3EED5EBB5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A99D10-4AD9-4B35-AC11-EAC460E90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35133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口腔印模技术护理配合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口腔印模技术护理配合流程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口腔印模技术护理配合的注意事项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口腔印模技术护理配合的未来发展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204" r="3420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口腔印模技术能够获取口腔内部的详细结构，为医生提供准确的诊断和治疗方案提供依据。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口腔印模技术是口腔医学中常用的一种诊断和治疗手段，主要应用于牙齿修复、正畸治疗、种植牙等领域。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57" b="27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4209" r="420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口腔印模技术的重要性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精确复制口腔内部结构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口腔印模技术能够复制口腔内部的详细结构，包括牙齿、牙龈、牙槽骨等，为医生提供准确的诊断和治疗方案提供依据。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提高治疗效果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通过获取准确的口腔内部结构信息，医生可以制定更加个性化的治疗方案，提高治疗效果和患者的满意度。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促进口腔健康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口腔印模技术的应用可以帮助医生及时发现口腔问题，如牙齿排列不齐、牙周病等，并采取相应的治疗措施，促进口腔健康。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062" r="1306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口腔印模技术是指通过制取口腔内组织的印模，以获得与口腔内组织形态、大小、位置等相符合的模型，用于制作义齿、矫治器等口腔修复体的技术。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口腔印模技术是口腔修复治疗过程中必不可少的一环，其准确性和精度直接影响到最终修复体的质量和患者的治疗效果。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口腔印模技术的定义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根据取模材料的不同，口腔印模技术可分为藻酸盐印模、琼脂印模、硅橡胶印模等。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根据取模方式的不同，可分为托盘法和直接法。托盘法适用于固定修复体的制作，而直接法则适用于活动修复体的制作。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38" b="783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根据取模范围的不同，可分为全口印模和局部印模。全口印模用于制作全口义齿，而局部印模则用于制作局部义齿或个别牙齿的修复体。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口腔印模技术的分类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口腔印模技术的原理是通过制取口腔内组织的印模，将口腔内的形态复制到印模材料上，再根据印模制作出与口腔内组织相符合的模型。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在制取印模的过程中，需要选择适当的印模材料和取模方法，以获得准确、清晰的印模。同时，还需要注意防止气泡、断层等问题的出现，以保证最终修复体的质量和治疗效果。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口腔印模技术的原理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口腔印模技术护理配合流程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了解患者的口腔状况、治疗计划和印模目的，以便为患者提供合适的护理配合。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准备用物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沟通解释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根据治疗需要，准备合适的印模材料、托盘、漱口水等用物，确保用物齐全、无菌。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向患者解释口腔印模的目的、过程和注意事项，消除患者的紧张情绪，取得患者的信任和配合。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https://d.book118.com/378035133011006050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2024-09-29T15:04:23.030</cp:lastPrinted>
  <dcterms:created xsi:type="dcterms:W3CDTF">2024-09-29T07:04:23Z</dcterms:created>
  <dcterms:modified xsi:type="dcterms:W3CDTF">2024-09-29T07:04:25Z</dcterms:modified>
</cp:coreProperties>
</file>