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6BF6B-27C3-4AB0-BBF5-EE4DCA9B4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F853B-4353-4CA3-B511-FCC2F1006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E16302-5154-4196-9EE9-CE33CBD0C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8B839-6794-4219-87E6-359CBF46F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CF4FEF-61C9-44C4-8378-2ACBC7530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20A01B-B993-41BB-9E9A-12A0E073B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7591E1-83D6-44E7-8642-10A9DE8251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FAEBC3-1F9D-4EBA-9AD3-4564026B2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6C3D59-1777-4FC2-A63A-945EC3001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A690BA-0D60-4CE8-8C80-964566419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F412C9-F3DD-4C89-944B-D420E7785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360201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深度学习自我发展的重要路径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自我发展策略与方法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实践应用与案例分析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深度学习是机器学习的一个分支，它基于人工神经网络，尤其是深度神经网络，通过模拟人脑的学习过程，实现对复杂数据的处理和分析。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深度学习的意义在于它能够从海量数据中自动提取有用的特征，并学会如何对这些特征进行组合和抽象，从而解决各种复杂的模式识别问题。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深度学习的定义与意义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29621" y="4720495"/>
            <a:ext cx="1141000" cy="1139476"/>
            <a:chOff x="3829621" y="4720495"/>
            <a:chExt cx="1141000" cy="1139476"/>
          </a:xfrm>
        </p:grpSpPr>
        <p:sp>
          <p:nvSpPr>
            <p:cNvPr id="3" name="AutoShape 3"/>
            <p:cNvSpPr/>
            <p:nvPr/>
          </p:nvSpPr>
          <p:spPr>
            <a:xfrm>
              <a:off x="3829621" y="4720495"/>
              <a:ext cx="1141000" cy="113947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4180141" y="5066633"/>
            <a:ext cx="440055" cy="394907"/>
            <a:chOff x="4180141" y="5066633"/>
            <a:chExt cx="440055" cy="394907"/>
          </a:xfrm>
        </p:grpSpPr>
        <p:sp>
          <p:nvSpPr>
            <p:cNvPr id="5" name="Freeform 5"/>
            <p:cNvSpPr/>
            <p:nvPr/>
          </p:nvSpPr>
          <p:spPr>
            <a:xfrm>
              <a:off x="4459319" y="5066633"/>
              <a:ext cx="160877" cy="394906"/>
            </a:xfrm>
            <a:custGeom>
              <a:rect l="l" t="t" r="r" b="b"/>
              <a:pathLst>
                <a:path w="83" h="204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7" y="57"/>
                  </a:lnTo>
                  <a:lnTo>
                    <a:pt x="67" y="204"/>
                  </a:lnTo>
                  <a:lnTo>
                    <a:pt x="17" y="204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4317778" y="5171123"/>
              <a:ext cx="160877" cy="290417"/>
            </a:xfrm>
            <a:custGeom>
              <a:rect l="l" t="t" r="r" b="b"/>
              <a:pathLst>
                <a:path w="83" h="150">
                  <a:moveTo>
                    <a:pt x="66" y="150"/>
                  </a:moveTo>
                  <a:lnTo>
                    <a:pt x="19" y="150"/>
                  </a:lnTo>
                  <a:lnTo>
                    <a:pt x="19" y="60"/>
                  </a:lnTo>
                  <a:lnTo>
                    <a:pt x="0" y="60"/>
                  </a:lnTo>
                  <a:lnTo>
                    <a:pt x="43" y="0"/>
                  </a:lnTo>
                  <a:lnTo>
                    <a:pt x="83" y="60"/>
                  </a:lnTo>
                  <a:lnTo>
                    <a:pt x="66" y="60"/>
                  </a:lnTo>
                  <a:lnTo>
                    <a:pt x="66" y="1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4180141" y="5281517"/>
              <a:ext cx="160877" cy="180022"/>
            </a:xfrm>
            <a:custGeom>
              <a:rect l="l" t="t" r="r" b="b"/>
              <a:pathLst>
                <a:path w="83" h="93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6" y="57"/>
                  </a:lnTo>
                  <a:lnTo>
                    <a:pt x="66" y="93"/>
                  </a:lnTo>
                  <a:lnTo>
                    <a:pt x="17" y="93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Freeform 8"/>
          <p:cNvSpPr/>
          <p:nvPr/>
        </p:nvSpPr>
        <p:spPr>
          <a:xfrm>
            <a:off x="5383103" y="3919717"/>
            <a:ext cx="1535373" cy="1828901"/>
          </a:xfrm>
          <a:custGeom>
            <a:rect l="l" t="t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488495" y="2447544"/>
            <a:ext cx="1139476" cy="1139476"/>
            <a:chOff x="5488495" y="2447544"/>
            <a:chExt cx="1139476" cy="1139476"/>
          </a:xfrm>
        </p:grpSpPr>
        <p:sp>
          <p:nvSpPr>
            <p:cNvPr id="10" name="AutoShape 10"/>
            <p:cNvSpPr/>
            <p:nvPr/>
          </p:nvSpPr>
          <p:spPr>
            <a:xfrm>
              <a:off x="5488495" y="2447544"/>
              <a:ext cx="1139476" cy="113947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5756434" y="2808827"/>
              <a:ext cx="626173" cy="417004"/>
            </a:xfrm>
            <a:custGeom>
              <a:rect l="l" t="t" r="r" b="b"/>
              <a:pathLst>
                <a:path w="21547" h="2160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798088" y="3361277"/>
            <a:ext cx="1141000" cy="1139476"/>
            <a:chOff x="6798088" y="3361277"/>
            <a:chExt cx="1141000" cy="1139476"/>
          </a:xfrm>
        </p:grpSpPr>
        <p:sp>
          <p:nvSpPr>
            <p:cNvPr id="13" name="AutoShape 13"/>
            <p:cNvSpPr/>
            <p:nvPr/>
          </p:nvSpPr>
          <p:spPr>
            <a:xfrm>
              <a:off x="6798088" y="3361277"/>
              <a:ext cx="1141000" cy="113947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7136130" y="3705987"/>
              <a:ext cx="524732" cy="433769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7236047" y="4720495"/>
            <a:ext cx="1141000" cy="1139476"/>
            <a:chOff x="7236047" y="4720495"/>
            <a:chExt cx="1141000" cy="1139476"/>
          </a:xfrm>
        </p:grpSpPr>
        <p:sp>
          <p:nvSpPr>
            <p:cNvPr id="16" name="AutoShape 16"/>
            <p:cNvSpPr/>
            <p:nvPr/>
          </p:nvSpPr>
          <p:spPr>
            <a:xfrm>
              <a:off x="7236047" y="4720495"/>
              <a:ext cx="1141000" cy="1139476"/>
            </a:xfrm>
            <a:prstGeom prst="ellipse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7577518" y="5063871"/>
            <a:ext cx="467583" cy="452819"/>
            <a:chOff x="7577518" y="5063871"/>
            <a:chExt cx="467583" cy="452819"/>
          </a:xfrm>
        </p:grpSpPr>
        <p:sp>
          <p:nvSpPr>
            <p:cNvPr id="18" name="Freeform 18"/>
            <p:cNvSpPr/>
            <p:nvPr/>
          </p:nvSpPr>
          <p:spPr>
            <a:xfrm>
              <a:off x="7577518" y="5110925"/>
              <a:ext cx="418814" cy="405765"/>
            </a:xfrm>
            <a:custGeom>
              <a:rect l="l" t="t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877270" y="5063871"/>
              <a:ext cx="167831" cy="162496"/>
            </a:xfrm>
            <a:custGeom>
              <a:rect l="l" t="t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257199" y="3361277"/>
            <a:ext cx="1139476" cy="1139476"/>
            <a:chOff x="4257199" y="3361277"/>
            <a:chExt cx="1139476" cy="1139476"/>
          </a:xfrm>
        </p:grpSpPr>
        <p:sp>
          <p:nvSpPr>
            <p:cNvPr id="21" name="AutoShape 21"/>
            <p:cNvSpPr/>
            <p:nvPr/>
          </p:nvSpPr>
          <p:spPr>
            <a:xfrm>
              <a:off x="4257199" y="3361277"/>
              <a:ext cx="1139476" cy="113947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4570476" y="3640169"/>
            <a:ext cx="536639" cy="596075"/>
            <a:chOff x="4570476" y="3640169"/>
            <a:chExt cx="536639" cy="596075"/>
          </a:xfrm>
        </p:grpSpPr>
        <p:sp>
          <p:nvSpPr>
            <p:cNvPr id="23" name="Freeform 23"/>
            <p:cNvSpPr/>
            <p:nvPr/>
          </p:nvSpPr>
          <p:spPr>
            <a:xfrm>
              <a:off x="4937665" y="3640169"/>
              <a:ext cx="169450" cy="160972"/>
            </a:xfrm>
            <a:custGeom>
              <a:rect l="l" t="t" r="r" b="b"/>
              <a:pathLst>
                <a:path w="25" h="24">
                  <a:moveTo>
                    <a:pt x="19" y="24"/>
                  </a:moveTo>
                  <a:cubicBezTo>
                    <a:pt x="20" y="23"/>
                    <a:pt x="20" y="23"/>
                    <a:pt x="21" y="22"/>
                  </a:cubicBezTo>
                  <a:cubicBezTo>
                    <a:pt x="25" y="17"/>
                    <a:pt x="24" y="8"/>
                    <a:pt x="19" y="4"/>
                  </a:cubicBezTo>
                  <a:cubicBezTo>
                    <a:pt x="13" y="0"/>
                    <a:pt x="5" y="1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8" y="11"/>
                    <a:pt x="15" y="17"/>
                    <a:pt x="19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598765" y="3699510"/>
              <a:ext cx="488632" cy="536734"/>
            </a:xfrm>
            <a:custGeom>
              <a:rect l="l" t="t" r="r" b="b"/>
              <a:pathLst>
                <a:path w="73" h="80">
                  <a:moveTo>
                    <a:pt x="4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4"/>
                    <a:pt x="0" y="19"/>
                    <a:pt x="0" y="37"/>
                  </a:cubicBezTo>
                  <a:cubicBezTo>
                    <a:pt x="0" y="47"/>
                    <a:pt x="4" y="57"/>
                    <a:pt x="12" y="64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4" y="71"/>
                    <a:pt x="5" y="77"/>
                    <a:pt x="7" y="77"/>
                  </a:cubicBezTo>
                  <a:cubicBezTo>
                    <a:pt x="9" y="79"/>
                    <a:pt x="12" y="79"/>
                    <a:pt x="14" y="77"/>
                  </a:cubicBezTo>
                  <a:cubicBezTo>
                    <a:pt x="16" y="75"/>
                    <a:pt x="20" y="72"/>
                    <a:pt x="21" y="70"/>
                  </a:cubicBezTo>
                  <a:cubicBezTo>
                    <a:pt x="25" y="72"/>
                    <a:pt x="31" y="73"/>
                    <a:pt x="36" y="73"/>
                  </a:cubicBezTo>
                  <a:cubicBezTo>
                    <a:pt x="42" y="73"/>
                    <a:pt x="47" y="72"/>
                    <a:pt x="52" y="70"/>
                  </a:cubicBezTo>
                  <a:cubicBezTo>
                    <a:pt x="53" y="72"/>
                    <a:pt x="57" y="75"/>
                    <a:pt x="58" y="77"/>
                  </a:cubicBezTo>
                  <a:cubicBezTo>
                    <a:pt x="62" y="80"/>
                    <a:pt x="65" y="77"/>
                    <a:pt x="66" y="77"/>
                  </a:cubicBezTo>
                  <a:cubicBezTo>
                    <a:pt x="68" y="74"/>
                    <a:pt x="68" y="71"/>
                    <a:pt x="66" y="69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8" y="57"/>
                    <a:pt x="73" y="47"/>
                    <a:pt x="73" y="37"/>
                  </a:cubicBezTo>
                  <a:cubicBezTo>
                    <a:pt x="73" y="19"/>
                    <a:pt x="60" y="4"/>
                    <a:pt x="43" y="0"/>
                  </a:cubicBezTo>
                  <a:close/>
                  <a:moveTo>
                    <a:pt x="36" y="65"/>
                  </a:moveTo>
                  <a:cubicBezTo>
                    <a:pt x="21" y="65"/>
                    <a:pt x="8" y="52"/>
                    <a:pt x="8" y="37"/>
                  </a:cubicBezTo>
                  <a:cubicBezTo>
                    <a:pt x="8" y="21"/>
                    <a:pt x="21" y="8"/>
                    <a:pt x="36" y="8"/>
                  </a:cubicBezTo>
                  <a:cubicBezTo>
                    <a:pt x="52" y="8"/>
                    <a:pt x="64" y="21"/>
                    <a:pt x="64" y="37"/>
                  </a:cubicBezTo>
                  <a:cubicBezTo>
                    <a:pt x="64" y="52"/>
                    <a:pt x="52" y="65"/>
                    <a:pt x="36" y="65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570476" y="3640169"/>
              <a:ext cx="175165" cy="160972"/>
            </a:xfrm>
            <a:custGeom>
              <a:rect l="l" t="t" r="r" b="b"/>
              <a:pathLst>
                <a:path w="26" h="24">
                  <a:moveTo>
                    <a:pt x="6" y="24"/>
                  </a:moveTo>
                  <a:cubicBezTo>
                    <a:pt x="11" y="17"/>
                    <a:pt x="18" y="11"/>
                    <a:pt x="26" y="8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1" y="1"/>
                    <a:pt x="13" y="0"/>
                    <a:pt x="7" y="4"/>
                  </a:cubicBezTo>
                  <a:cubicBezTo>
                    <a:pt x="1" y="8"/>
                    <a:pt x="0" y="17"/>
                    <a:pt x="5" y="22"/>
                  </a:cubicBezTo>
                  <a:cubicBezTo>
                    <a:pt x="5" y="23"/>
                    <a:pt x="6" y="23"/>
                    <a:pt x="6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33176" y="3767328"/>
              <a:ext cx="19812" cy="79058"/>
            </a:xfrm>
            <a:custGeom>
              <a:rect l="l" t="t" r="r" b="b"/>
              <a:pathLst>
                <a:path w="3" h="12">
                  <a:moveTo>
                    <a:pt x="1" y="12"/>
                  </a:moveTo>
                  <a:cubicBezTo>
                    <a:pt x="2" y="12"/>
                    <a:pt x="3" y="11"/>
                    <a:pt x="3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658106" y="3933920"/>
              <a:ext cx="79058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937665" y="3933920"/>
              <a:ext cx="81915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33176" y="4046982"/>
              <a:ext cx="19812" cy="81915"/>
            </a:xfrm>
            <a:custGeom>
              <a:rect l="l" t="t" r="r" b="b"/>
              <a:pathLst>
                <a:path w="3" h="12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31544" y="3820954"/>
              <a:ext cx="228791" cy="152495"/>
            </a:xfrm>
            <a:custGeom>
              <a:rect l="l" t="t" r="r" b="b"/>
              <a:pathLst>
                <a:path w="34" h="23">
                  <a:moveTo>
                    <a:pt x="18" y="18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4" y="2"/>
                    <a:pt x="34" y="2"/>
                  </a:cubicBezTo>
                  <a:cubicBezTo>
                    <a:pt x="34" y="2"/>
                    <a:pt x="33" y="1"/>
                    <a:pt x="33" y="1"/>
                  </a:cubicBezTo>
                  <a:cubicBezTo>
                    <a:pt x="33" y="1"/>
                    <a:pt x="32" y="0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1" y="7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10"/>
                    <a:pt x="1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9" y="23"/>
                    <a:pt x="20" y="23"/>
                  </a:cubicBezTo>
                  <a:cubicBezTo>
                    <a:pt x="21" y="23"/>
                    <a:pt x="22" y="22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1" name="TextBox 31"/>
          <p:cNvSpPr txBox="1"/>
          <p:nvPr/>
        </p:nvSpPr>
        <p:spPr>
          <a:xfrm>
            <a:off x="4694960" y="1083639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提高模型的泛化能力：通过自我发展，模型可以学习到更加通用的特征和表示，从而提高对新数据的泛化能力。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62645" y="291007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在深度学习中，自我发展具有以下作用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79347" y="4947210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自我发展是指系统能够不断地学习和改进自己的能力，以适应不断变化的环境和任务。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220559" y="291007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实现持续学习：自我发展使模型能够不断地从新的数据和经验中学习，实现持续学习和适应新环境的能力。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817745" y="4947210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增强模型的鲁棒性：自我发展可以帮助模型学习到更加鲁棒的特征和表示，从而提高对噪声和干扰的抵抗能力。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7" name="AutoShape 3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TextBox 5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自我发展在深度学习中的作用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报告结构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报告目的与结构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本报告旨在探讨深度学习自我发展的重要路径，分析自我发展在深度学习中的作用和意义，并介绍一些实现深度学习自我发展的方法和技术。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首先介绍深度学习的基本概念和原理，然后阐述自我发展在深度学习中的重要性和作用。接着，将详细介绍一些实现深度学习自我发展的方法和技术，包括自监督学习、元学习、迁移学习等。最后，将总结全文并展望未来的研究方向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深度学习基础知识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51" r="75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神经元模型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前向传播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反向传播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神经网络的基本单元，模拟生物神经元的结构和功能。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输入信号通过神经元网络逐层传递，最终产生输出。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根据输出误差逐层调整神经元权重，实现网络学习。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神经网络基本原理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用于图像识别、分类等任务，具有局部连接和权重共享特性。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卷积神经网络（CNN）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适用于序列数据处理，如自然语言处理、语音识别等。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循环神经网络（RNN）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通过生成器和判别器的博弈，实现数据生成和增强。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生成对抗网络（GAN）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深度学习常用模型与算法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数据驱动与特征提取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深度学习模型通过大量数据进行训练，自动学习数据中的内在规律和表示。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深度学习能够自动提取输入数据的层次化特征，降低人工特征工程的成本。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深度学习模型可以直接从原始数据中学习，无需过多的人工干预和预处理。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特征提取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端到端学习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自我发展策略与方法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确定个人发展目标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评估自身能力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分析市场需求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明确目标与定位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了解自己在深度学习方面的技能水平，包括编程能力、数学基础、算法理解等。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关注深度学习领域的发展趋势和市场需求，以便调整自己的学习目标和发展计划。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明确自己在深度学习领域的职业目标和发展方向，如成为算法工程师、数据科学家等。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及时调整学习计划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根据学习进度和反馈，适时调整学习计划，以确保学习目标的顺利实现。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选择合适的学习资源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根据自己的学习目标和能力水平，选择适合的学习资源，如在线课程、学术论文、技术博客等。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将学习目标细化为具体的学习任务和时间表，确保学习计划的合理性和可行性。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制定个性化学习计划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https://d.book118.com/378036020142006040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2024-09-19T13:51:17.974</cp:lastPrinted>
  <dcterms:created xsi:type="dcterms:W3CDTF">2024-09-19T05:51:17Z</dcterms:created>
  <dcterms:modified xsi:type="dcterms:W3CDTF">2024-09-19T05:51:19Z</dcterms:modified>
</cp:coreProperties>
</file>