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CC226-207D-4C21-9505-E2B2B7FE7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F6245-FCB8-4E74-BB29-B964B000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2BE28-DE9F-4DA2-9283-9C23935B5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48B80-590C-45E1-8DC7-CF896F4C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333144-342E-4BBC-BED8-7958DED69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419F7-7273-4CF6-86ED-7C7DF0E7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2EB16-FE98-4C01-A87C-D585F7EB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46E14-77E0-48FB-A896-6D7B5E7A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FDE1E-F300-4D9E-AF4F-E9821A83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1E0D6-22B3-47F6-AF7F-2857E02F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9E860-2BDB-4DFB-9DD8-80174A87E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6070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中国企业的国际营销分析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中国企业国际营销概述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中国企业国际营销环境分析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中国企业国际营销策略分析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中国企业国际营销的挑战与机遇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中国企业国际营销案例分析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中国企业国际营销概述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国际营销是指企业跨越国界，在国际市场上开展营销活动，以实现企业的经营目标。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国际营销具有跨国性、复杂性、风险性、创新性等特点，要求企业具备全球视野和跨文化沟通能力，以适应不同国家和地区的文化、经济和政治环境。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081" r="330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国际营销的定义与特点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在国际市场上开展营销活动有助于提升中国企业的品牌形象，提高品牌知名度和美誉度。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获取优质资源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通过国际营销，中国企业可以获取国际上的先进技术、人才、管理、资金等优质资源，促进企业创新和发展。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中国企业通过国际营销可以拓展更广阔的市场空间，提高企业的市场占有率和竞争力。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49" r="5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中国企业的国际营销起步较晚，但发展迅速。改革开放以来，中国企业开始逐步开展国际营销活动，经历了出口导向、海外投资、国际化战略等阶段。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中国企业的国际营销将更加注重品牌建设、本土化运营、数字化营销等方面的发展，以提高企业在国际市场上的竞争力和影响力。同时，中国政府也将继续加大对国际营销的扶持力度，推动企业“走出去”战略的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中国企业国际营销环境分析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国际经济形势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国际市场环境分析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分析全球经济走势，了解各国经济发展状况，以便预测国际市场需求和变化。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了解目标市场的文化背景、价值观念、消费习惯等，以便更好地适应市场需求和消费者心理。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评估目标市场的政治稳定性，包括政策法规、贸易政策、外交关系等，以确定企业进入的风险。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关注国际市场上的新技术、新产品和新趋势，以便及时调整产品和服务。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根据国际市场的需求和特点，将市场划分为不同的细分市场，以便选择适合企业自身优势的目标市场。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在细分市场中，选择具有发展潜力和竞争优势的目标市场，并制定相应的营销策略。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根据目标市场的需求和竞争状况，确定企业在市场中的定位，包括产品定位、品牌定位和市场定位。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评估企业在目标市场中的竞争优势和劣势，以便制定相应的营销策略和差异化战略。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识别目标市场中的主要竞争对手，了解其规模、市场份额、营销策略等。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分析竞争对手的营销策略、产品特点、价格策略等，以便制定相应的竞争策略。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了解目标市场中消费者的需求和偏好，以便制定符合市场需求的产品和服务。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消费心理分析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分析消费者的心理特征、价值观念和决策过程，以便更好地把握消费者需求和心理。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了解消费者的购买习惯、购买渠道和购买决策过程，以便制定更有效的营销策略和销售渠道。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中国企业国际营销策略分析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中国企业在国际市场上应明确自身产品的定位，以满足目标市场的需求。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加大研发投入，开发具有自主知识产权的产品，提高产品附加值。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严格把控产品质量，确保产品符合国际标准，树立良好的品牌形象。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https://d.book118.com/378036070110006037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2024-09-17T15:19:06.954</cp:lastPrinted>
  <dcterms:created xsi:type="dcterms:W3CDTF">2024-09-17T07:19:06Z</dcterms:created>
  <dcterms:modified xsi:type="dcterms:W3CDTF">2024-09-17T07:19:09Z</dcterms:modified>
</cp:coreProperties>
</file>