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DAC9-9B42-418F-BE64-AB0E48D75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65312-75FA-46D5-8711-F879053AD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DE6E0-3D53-4D2C-AE1D-126BE7DF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36C27-A4BD-4BC1-BE65-3B15AF115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33B2F-266B-43BB-9A31-3828385A6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A0AD8-4F57-4DBF-8916-C8B95E3DC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25852-95C2-4491-892D-7BA8E384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0A32F-B559-4255-B2E5-844560BE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5163F-CBE8-4827-952E-2A899271C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F519C-E93F-4D7F-98B9-57E31EC5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31A4-2C4B-40AD-8D7E-2B42370D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610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早期康复护理查房范文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早期康复护理的挑战与展望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早期康复护理是指在患者受伤或患病后的早期阶段，通过一系列的康复措施，帮助患者恢复身体功能、提高生活质量的过程。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早期康复护理的目标是促进患者的身体功能恢复，减少并发症，提高患者的自理能力和生活质量。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早期康复护理的原则包括全面性、个体化、科学性和综合性，即要根据患者的具体情况，制定个性化的康复计划，采用科学的方法和技术，全面提高患者的身体、心理和社会适应能力。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02" b="780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2" b="780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早期康复护理可以帮助患者尽快恢复身体功能，减少并发症的发生，提高患者的治疗效果和生活质量。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早期康复护理可以促进患者的心理康复，减轻患者的焦虑和抑郁情绪，增强患者的自信心和自我管理能力。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早期康复护理可以降低患者的医疗费用和缩短住院时间，减轻家庭和社会的负担。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早期康复护理的目标包括促进患者的身体功能恢复、提高患者的自理能力和生活质量、减少并发症的发生和提高患者的治疗效果等。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早期康复护理的原则包括全面性、个体化、科学性和综合性，即要根据患者的具体情况，制定个性化的康复计划，采用科学的方法和技术，全面提高患者的身体、心理和社会适应能力。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根据患者病情和护理人员安排，确定合适的查房时间，确保所有相关护理人员都能参加。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准备好所需的查房工具，如体温计、血压计、护理记录单等，确保查房工作的顺利进行。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在查房过程中，仔细观察患者的生命体征、病情状况、自身认知情况等，并做好记录。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与患者进行交流，了解其身体状况、心理状态和对康复护理的需求，同时给予相应的护理建议和指导。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检查护理措施是否到位，包括日常护理、病情监测、康复训练等方面，确保患者得到全面、专业的护理。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对查房过程中发现的问题和不足之处进行总结，并提出改进意见和建议。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将查房结果和改进意见及时反馈给相关医护人员，以便更好地进行康复护理工作。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反馈给相关人员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定期对康复护理工作进行评估和总结，持续改进和提高康复护理质量。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https://d.book118.com/378036106022006030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2024-09-06T08:26:52.550</cp:lastPrinted>
  <dcterms:created xsi:type="dcterms:W3CDTF">2024-09-06T00:26:52Z</dcterms:created>
  <dcterms:modified xsi:type="dcterms:W3CDTF">2024-09-06T00:26:54Z</dcterms:modified>
</cp:coreProperties>
</file>