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79DD1E-3697-41DA-ABD4-949370834D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6818CC-AA25-48F3-914B-186A0B09EC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7ACF34-A127-49EF-8662-A6EA80DD19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B9190A3-0457-4063-84F0-FA253A4ED6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52F8BE-1588-4C73-AFD8-91E194D9EA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B34D527-250A-4B0F-9BFF-F601FBDFD9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D66E06-27A4-4569-B306-74D63C61F28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5EEABF-AF1B-4650-8DF8-EA92E519D9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093EB9-0D75-4BED-9EB9-43350D9191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986D9E-2786-49D3-B48C-70260823DB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433EBC-C086-4D58-8B53-3D78ECDB1E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8037050106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项目招商引资风险评估的风险控制方法</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2024-01-22</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招商引资风险识别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招商引资风险控制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招商引资风险应对策略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招商引资风险管理持续改进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7153" b="715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随着经济全球化进程加速，招商引资成为推动地区经济发展的重要手段，而风险控制则是确保项目成功实施的关键环节。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应对经济全球化挑战</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通过风险评估，投资者可以更加全面地了解项目潜在的风险因素，从而制定更加科学合理的投资策略。</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提升投资决策科学性</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有效的风险控制有助于降低项目实施过程中的不确定性，保障项目的长期稳定运行，进而实现可持续发展目标。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促进可持续发展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社会风险</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考察项目所在地区的社会文化环境、人口结构、教育水平、公共安全等因素对项目实施的潜在影响。</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经济风险</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分析项目所在地区的宏观经济环境、市场供需状况、通货膨胀率、汇率波动等经济因素对项目投资回报的潜在影响。</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政治风险</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评估项目所在国家或地区的政治稳定性、政策连续性以及政府治理效率等因素对项目投资的影响。</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技术风险</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评估项目实施过程中可能遇到的技术难题、技术更新速度以及技术转移等因素对项目投资的影响。</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环境风险</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评估项目对环境可能产生的影响以及环境保护法规对项目投资的限制和要求。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招商引资风险识别</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2708" b="127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政治稳定性风险</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评估项目所在国家或地区的政治稳定性，以及政治动荡对项目投资、建设和运营的潜在影响。</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政策变动风险</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评估项目所在国家或地区的政策稳定性，以及政策变动对项目投资、运营和回报的潜在影响。</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政府干预风险</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分析政府对项目所在行业的干预程度，以及政府行为对项目投资、建设和运营的潜在影响。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政治风险</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宏观经济波动风险</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分析项目所在国家或地区的宏观经济状况，以及经济波动对项目投资、建设和运营的潜在影响。</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市场需求变化风险</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评估项目所在行业市场需求的变化趋势，以及市场需求变化对项目投资、建设和运营的潜在影响。</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汇率波动风险</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分析项目所在国家或地区的汇率波动情况，以及汇率波动对项目投资、建设和运营的潜在影响。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文化差异风险</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分析项目所在地区的文化背景和习俗，以及文化差异对项目投资、建设和运营的潜在影响。</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劳动力供应风险</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评估项目所在地区的劳动力供应情况，以及劳动力供应问题对项目投资、建设和运营的潜在影响。</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社会治安风险</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评估项目所在地区的社会治安状况，以及社会治安问题对项目投资、建设和运营的潜在影响。</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技术更新风险</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分析项目所在行业的技术发展趋势，以及技术更新对项目投资、建设和运营的潜在影响。</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技术可行性风险</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评估项目所采用技术的成熟度和可靠性，以及技术可行性问题对项目投资、建设和运营的潜在影响。</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技术转移风险</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分析项目所涉及技术的转移难度和成本，以及技术转移问题对项目投资、建设和运营的潜在影响。</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招商引资风险评估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专家评估法</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利用专家经验、知识和判断力对项目进行定性评估。</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概率风险评估法</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通过分析历史数据，确定风险事件发生的概率及后果，进而计算风险指标。</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模糊综合评估法</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运用模糊数学理论，将风险因素进行量化处理，综合考虑多种因素对项目的影响。</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敏感性分析法</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通过分析项目关键因素的变化对项目的影响程度，找出敏感因素和风险点。</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根据风险事件发生的可能性和后果严重程度，将风险划分为不同等级。</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风险等级划分标准</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建立包括政策风险、市场风险、技术风险、财务风险等方面的评估指标体系。</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风险评估指标体系</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根据项目特点和投资者风险承受能力，确定风险可接受度标准。</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风险可接受度标准</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风险评估标准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423" r="33423"/>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列出项目可能面临的所有风险，包括政策、市场、技术、财务等方面的风险。</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风险识别结果</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对识别出的风险进行量化处理，给出风险大小、发生概率等具体指标。</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风险量化结果</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根据风险评估标准，对项目的整体风险等级进行评定。</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风险等级评定结果</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针对识别出的风险，提出相应的风险控制措施和建议，以降低项目风险。</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风险控制建议</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风险评估结果</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https://d.book118.com/378037050106006036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2024-09-16T02:24:37.950</cp:lastPrinted>
  <dcterms:created xsi:type="dcterms:W3CDTF">2024-09-15T18:24:37Z</dcterms:created>
  <dcterms:modified xsi:type="dcterms:W3CDTF">2024-09-15T18:24:40Z</dcterms:modified>
</cp:coreProperties>
</file>