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00F94-4B95-4F3D-823A-70E21D35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DE6BB-2FAD-4F8C-AE45-4D9405CE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45DC0-C2BC-43C7-8020-0B45FC92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47457-BFDA-4F7A-A8FC-0A52FB7A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C02B6-2833-44D7-BD23-15E6032CD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2BF13-4441-4900-8820-09AF8E2C7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C5874-447E-4EEC-846D-67C74FDB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3261D-6ECB-4698-B9A0-3899ECE4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ECBC3-7DC0-4F60-A573-1DB903A1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4DAED-608D-4B92-B1EA-18FA9435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FA8DB-181B-41E9-905C-107E87839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7115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肉制品加工原理课件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肉制品加工设备与工具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肉制品加工安全与卫生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肉制品加工实例分析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肉制品是指以鲜肉为主要原料，经过加工处理、调味、腌制、熟制等工艺制成的食品。根据加工工艺和产品特性的不同，肉制品可以分为多种类型，如火腿、香肠、培根、烤肉等。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肉制品的定义与分类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肉制品加工的目的与意义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的主要目的是为了延长肉制品的保质期，提高其品质和口感，满足市场需求。通过加工处理，可以去除肉中的杂质和有害微生物，减少营养成分的损失，同时加入适量的防腐剂和调味料，提高产品的口感和风味。肉制品加工对于保障食品安全、满足消费者需求、促进经济发展等方面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肉制品加工的目的与意义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肉制品加工的历史与发展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的历史可以追溯到古代，随着人类文明的发展，肉制品加工工艺和技术也在不断进步。在工业革命时期，大规模的肉制品加工厂开始出现，机械化、自动化技术的应用提高了生产效率和产品质量。近年来，随着人们对食品安全和健康饮食的关注增加，肉制品加工行业也在逐步向绿色、环保、营养健康的方向发展。未来，肉制品加工将更加注重产品的品质、安全和营养价值，同时探索更加环保、可持续的生产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肉制品加工的历史与发展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肉制品加工原理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了解肉的组成和特性是肉制品加工的基础，包括肉中的水分、蛋白质、脂肪、矿物质等成分，以及肉的色泽、口感、嫩度等方面的特性。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是由多种成分组成的复杂混合物，其中水分、蛋白质、脂肪和矿物质等是肉中的主要成分。这些成分的含量和比例决定了肉的质地、口感和营养成分。此外，肉还具有特殊的色泽、香气和滋味，这些特性是由肉中的色素、酶和肌纤维结构等决定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肉的组成与特性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保藏和保鲜是保证肉制品质量和安全的重要措施，通过低温、真空包装、添加防腐剂等方式延长肉的保鲜期。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持肉的新鲜度和延长其保质期，可以采用低温冷藏、真空包装和添加防腐剂等方法。低温冷藏是通过降低温度来延缓肉的新鲜度下降，一般将肉放置在4°C以下的冷藏室内。真空包装则是将肉放入密封的包装袋中，排除空气并防止外界微生物的污染，从而延长保质期。此外，添加防腐剂也是常用的保鲜方法之一，但需要注意使用量和种类符合国家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肉的保藏与保鲜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肉的切割与分离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切割与分离是肉制品加工中的重要环节，通过合理的切割和分离技术，可以提高肉的利用率和产品品质。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肉制品加工过程中，切割和分离是必不可少的环节。根据不同的产品需求，可以采用不同的切割技术，如切片、切丁、切丝等。合理的切割方式可以保证肉的利用率和产品品质。此外，分离技术也是重要的加工手段，如将瘦肉和肥肉分离、去除筋膜等，可以提高产品的口感和品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https://d.book118.com/378037115034006030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2024-09-06T14:07:04.040</cp:lastPrinted>
  <dcterms:created xsi:type="dcterms:W3CDTF">2024-09-06T06:07:04Z</dcterms:created>
  <dcterms:modified xsi:type="dcterms:W3CDTF">2024-09-06T06:07:06Z</dcterms:modified>
</cp:coreProperties>
</file>