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A9F83-CD12-4810-B566-41D90154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28D38-5448-4EBD-A9C6-8FA00674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90431-3682-48A0-9782-6A1A35E1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18A27-9644-44FC-9502-61BCA4F7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26D3D-63BB-41FC-8DF9-9E4BEF8CA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D9D01-7FE2-457F-B02F-E041EFAE4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D62AE-58EC-4175-AFA6-9F3730CF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962D9-DDF7-44BC-8849-7A4D4B82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9E36E-9836-4882-8979-2A9E6885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96C28-AD74-4636-96C4-346F957FA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E9A92-00B5-443E-816E-556289FFC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001707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心理健康安全主题教育教案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心理健康问题识别与应对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提升心理健康的技巧和方法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心理健康资源与支持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205" b="3020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136" b="29136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主题涉及心理健康基础知识、常见心理问题、心理调适方法等方面，帮助学生建立积极、健康的心态，提高应对压力和挫折的能力。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心理健康安全主题教育旨在提高学生对心理健康的认识，增强自我保护意识，预防心理疾病和心理危机事件的发生。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学生能够了解心理健康的基本概念、标准及意义，掌握常见的心理问题和心理调适方法。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学生能够运用所学知识解决实际生活中遇到的心理问题，提高自我调节和应对压力的能力。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培养学生对心理健康的重视，树立正确的心理健康观念，增强自我保护意识，促进身心健康发展。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045" r="804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心理健康是指个体在心理、情感和社交层面上的健全和福祉，表现为积极、平衡、适应和满意的心理状态。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心理健康涵盖了认知、情感、动机、行为和人际关系等多个方面，并与个人的生理健康、社会适应和生活质量密切相关。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74" b="927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心理健康是个人全面发展的基础，对个人的认知、情感、行为和社会功能具有重要影响。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心理健康有助于提高个人的幸福感和生活质量，增强应对压力和逆境的能力，促进个人成长和发展。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心理健康对于维护社会稳定和促进人际和谐也具有重要意义。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心理健康和生活质量是相互关联的，心理健康状况良好的个体往往具有更高的生活质量。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生活质量的提高可以促进心理健康的改善，而心理健康的维护和提高也是提高生活质量的重要途径。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58" b="585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良好的心理健康可以增强个体的幸福感和满足感，提高应对挑战和压力的能力，从而提升整体的生活质量。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心理健康问题识别与应对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表现为过度担心、紧张、害怕和恐惧，影响日常生活和工作。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表现为持续的情绪低落、兴趣丧失、疲劳无力、失眠等，严重时可能导致自杀。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表现为反复出现强迫思维和行为，无法自控，影响日常生活和工作。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表现为害怕与他人交往、害怕在公共场合发言等，影响社交和职业发展。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倾听他人意见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与亲友、同事等交流，了解他们对你的看法和建议，以便及时发现问题。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通过心理测试、自我评估等方式了解自己的心理状况，及时发现潜在问题。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观察自己的情绪变化、行为表现和思维方式，及时发现异常情况。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如有需要，可寻求心理咨询师、心理医生等专业人士的帮助，进行更全面的评估和诊断。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心理健康问题识别方法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https://d.book118.com/378040017072006043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2024-09-23T03:21:30.081</cp:lastPrinted>
  <dcterms:created xsi:type="dcterms:W3CDTF">2024-09-22T19:21:30Z</dcterms:created>
  <dcterms:modified xsi:type="dcterms:W3CDTF">2024-09-22T19:21:31Z</dcterms:modified>
</cp:coreProperties>
</file>