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4D5938-E899-4956-907C-C3B235ECF2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195207-2FBB-4355-B089-3D40D3904D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C37065-E45C-40DB-898D-B22502985E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24A971-2B2F-43BE-AA88-00093A3DCF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FECFFA6-F8D7-48AF-B1ED-265D37C50A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5557AAF-4549-4250-A1B4-BB6E7C1781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B1CDB3B-2EF9-4204-A7BA-C811031F67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39023F-A0FF-4EC9-9D67-75AC2FAB96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D4DEA0-1594-4A42-9AE4-FD4884BDD8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966453-AF38-406E-927F-B97D5B8427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E8485A-639D-4050-9A88-5FE2AF223D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8040027026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羊的营销策略分析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2024-01-16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羊产品概述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产品推广与销售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品牌建设与维护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市场反馈与调整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羊产品概述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2500" r="2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羊奶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羊奶是羊生产出的乳制品，含有丰富的营养成分，如蛋白质、矿物质、维生素等，具有很高的营养价值。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羊肉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羊肉是羊身上的肉，具有鲜嫩多汁、营养丰富的特点，是常见的肉类食品之一。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羊毛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羊毛是羊身上的毛发，具有保暖、防水的特性，常用于纺织品、毛衣、毛毯等产品的制造。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产品定义与特点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羊肉可以根据部位不同分为肩肉、背肉、腿肉等，每种部位有不同的烹饪方法和口感。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羊肉分类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羊毛可以根据长度、细度等因素进行分类，不同类别的羊毛有不同的用途和价值。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羊毛分类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羊奶可以直接饮用，也可以加工成奶酪、酸奶等乳制品，具有丰富的营养价值和美味口感。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羊奶分类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产品分类与用途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273" b="827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随着人们生活水平的提高和饮食结构的改善，羊肉、羊毛和羊奶等羊产品的市场需求不断增长。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未来，随着环保意识的提高和健康消费的兴起，人们对羊产品的品质和安全要求将越来越高，绿色、有机、低碳的羊产品将成为未来的发展趋势。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市场需求与趋势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趋势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市场需求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目标市场定位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根据羊的品种、品质、价格等因素，将目标市场定位为中高端消费群体，注重产品品质和消费者体验。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市场细分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根据消费者的需求和购买行为，将市场细分为不同的子市场，如家庭消费、礼品市场、餐饮行业等，针对不同子市场制定相应的营销策略。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竞争对手分析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了解竞争对手的产品、价格、渠道、营销策略等，分析其竞争优势和劣势，从而制定相应的竞争策略。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市场趋势分析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分析市场的发展趋势和未来需求，预测未来市场变化，提前调整营销策略。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594" r="185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竞争环境分析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4201" r="2420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根据目标市场需求和竞争状况，制定产品的品种、品质、包装、附加服务等策略，以满足消费者需求和提高产品竞争力。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根据产品成本、市场需求、竞争状况等因素，制定合理的价格策略，以保证利润和市场占有率。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价格策略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选择合适的销售渠道，如直销、代理商、电商平台等，以提高产品覆盖率和销售效率。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渠道策略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制定有效的促销策略，如折扣、赠品、会员制度等，以吸引消费者和提高销售额。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促销策略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营销组合策略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产品推广与销售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https://d.book118.com/378040027026006046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2024-09-26T23:36:26.098</cp:lastPrinted>
  <dcterms:created xsi:type="dcterms:W3CDTF">2024-09-26T15:36:26Z</dcterms:created>
  <dcterms:modified xsi:type="dcterms:W3CDTF">2024-09-26T15:36:28Z</dcterms:modified>
</cp:coreProperties>
</file>