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A9F5D2-2F3F-4FC1-BA5C-6E9A673F2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C2555-4C94-48FD-9594-928697EEC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3B9FB0-E128-4EF9-A919-1B91C60B9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F345F2-1192-4459-B272-AEC099C7A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A299C5-E8DF-4ECE-A002-448B86586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95D9C4-40C3-4029-9D5C-864D55963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84A6D6-55E5-4A37-B15A-443165ABC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20FFAC-CC68-4D1A-A420-974D563DFE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429843-D026-4EFE-8570-6DD31E7B9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D65C23-1666-478F-8115-A7AAC43E5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C6A254-6D76-4711-A40F-36AF1C6C1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40031035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XX-12-29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螺丝刀杆项目申请报告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项目内容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效益分析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市场现状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005013" y="2780824"/>
            <a:ext cx="2267763" cy="1552257"/>
            <a:chOff x="2005013" y="2780824"/>
            <a:chExt cx="2267763" cy="1552257"/>
          </a:xfrm>
        </p:grpSpPr>
        <p:sp>
          <p:nvSpPr>
            <p:cNvPr id="26" name="TextBox 26"/>
            <p:cNvSpPr txBox="1"/>
            <p:nvPr/>
          </p:nvSpPr>
          <p:spPr>
            <a:xfrm>
              <a:off x="2005013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当前市场上螺丝刀杆产品供不应求，市场需求量大，但产品质量参差不齐。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850265" y="2780824"/>
            <a:ext cx="2267763" cy="1552257"/>
            <a:chOff x="5850265" y="2780824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5850265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随着工业制造和维修行业的快速发展，对高品质螺丝刀杆的需求日益增长。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43259" y="2780824"/>
            <a:ext cx="2267763" cy="1552257"/>
            <a:chOff x="9743259" y="2780824"/>
            <a:chExt cx="2267763" cy="1552257"/>
          </a:xfrm>
        </p:grpSpPr>
        <p:sp>
          <p:nvSpPr>
            <p:cNvPr id="30" name="TextBox 30"/>
            <p:cNvSpPr txBox="1"/>
            <p:nvPr/>
          </p:nvSpPr>
          <p:spPr>
            <a:xfrm>
              <a:off x="9743259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现有螺丝刀杆产品存在易磨损、不耐用等问题，无法满足高强度、高效率作业的需求。</a:t>
              </a:r>
            </a:p>
          </p:txBody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未来几年，随着工业4.0和智能制造的推进，螺丝刀杆行业将迎来技术升级和品质提升的机遇。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环保、节能、低碳成为制造业的发展趋势，螺丝刀杆行业也不例外，将更加注重环保材料和节能技术的应用。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38" b="783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定制化、个性化螺丝刀杆产品逐渐受到市场的青睐，将为行业带来新的增长点。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0263" b="20263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通过本项目实施，能够填补市场上高品质螺丝刀杆产品的空白，满足客户对高品质、高效率作业的需求。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本项目的成功实施将提升整个螺丝刀杆行业的品质和技术水平，推动行业健康发展。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本项目将创造就业机会，促进地方经济发展，同时也将提升公司在螺丝刀杆领域的市场地位和竞争力。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9354" r="19354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项目内容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042" r="1304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产品名称：螺丝刀杆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7871" r="17871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产品用途：用于拧紧或松开螺丝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产品特点：高强度、轻便、耐用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技术方案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材料选择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采用高强度铝合金材料，确保产品轻便且耐用。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制造工艺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采用精密铸造和机械加工技术，确保产品精度和表面质量。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建立严格的质量检测体系，确保产品符合相关标准和客户要求。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实施计划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研发阶段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根据市场需求，组织批量生产。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生产阶段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销售阶段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建立销售渠道，开展市场营销活动，提高产品知名度和市场份额。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进行市场调研、产品设计、样品试制等。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负责螺丝刀杆的设计、研发和生产，包括机械工程师、材料科学家、质量检测员等。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技术团队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083" r="19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生产团队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销售与市场团队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负责螺丝刀杆的制造和组装，包括生产线工人、质检员、物流协调员等。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负责螺丝刀杆的市场推广和销售，包括销售人员、市场策划人员、售后服务人员等。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包括螺丝刀杆制造所需的机床、切割机、钻床、磨床等。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6792" b="16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生产设备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包括用于制造螺丝刀杆的钢材、塑料、铝材等。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用于保护和运输螺丝刀杆的包装盒、泡沫垫、塑料袋等。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包装材料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物力需求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https://d.book118.com/378040031035006024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2024-08-31T06:09:28.830</cp:lastPrinted>
  <dcterms:created xsi:type="dcterms:W3CDTF">2024-08-30T22:09:28Z</dcterms:created>
  <dcterms:modified xsi:type="dcterms:W3CDTF">2024-08-30T22:09:31Z</dcterms:modified>
</cp:coreProperties>
</file>