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71C0A-99AE-4E39-82D5-6E2E1DD50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DE460-76D2-4432-967C-977C6C318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9A36E-40BD-47D2-9A8D-5CEAD62DE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6168D-BABE-45A1-9F14-A6C111FA4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B169C-E2BB-4701-82F1-65439A31B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9DC72F-9ACE-4E6D-861D-F160106A7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23AD25-5DCF-4BDE-8F1C-CCC635DB9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FE9C5-1184-416E-9E33-DF6ADD731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19BA7-54E7-4698-8DC7-F2FD0284F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BC282-F2AB-4D54-95CE-193E98AD2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2212D-FF32-4509-997B-658C8CE13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41004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voc废气治理工程技术方案中的技术标准与规范解读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voc废气治理工程的技术标准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voc废气治理工程的技术规范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voc废气治理工程的技术要求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voc废气治理工程的验收标准与规范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voc废气治理工程技术的发展趋势与展望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voc废气治理工程的技术标准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VOC废气是指工业生产过程中产生的挥发性有机化合物的废气，这些有机化合物通常具有较高的蒸气压，容易从液体或固体中挥发出来。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VOC废气具有刺激性气味，易燃易爆，部分物质具有致癌、致畸、致突变性，对环境和人体健康造成严重危害。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voc废气的定义与特性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我国针对不同行业和地区的VOC废气排放制定了相应的国家标准，如《大气污染物综合排放标准》和《恶臭污染物排放标准》等。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各地政府根据当地环境容量和空气质量状况，可能制定更严格的VOC废气排放标准。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针对特定行业的VOC废气排放，如家具制造、印刷、石油化工等，相关行业协会或监管机构会制定相应的排放标准。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voc废气治理的排放标准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447" r="1144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根据VOC废气的成分、浓度、排放量等参数，选择合适的治理工艺流程，确保治理效果达标。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根据工艺流程和治理需求，选择合适的废气治理设备，如吸附塔、燃烧炉、冷凝器等，并进行合理配置。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设备选型与配置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在工程设计中应充分考虑安全与环保要求，采取相应的防护措施，确保治理过程的安全性和环保性。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安全与环保要求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在工程设计过程中，应对各种方案进行经济性评估，选择性价比最优的方案，同时考虑运行成本和维护费用等因素。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voc废气治理的工程设计标准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voc废气治理工程的技术规范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voc废气治理的工艺流程规范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工艺流程设计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根据voc废气的产生源、排放特点及处理要求，进行合理的工艺流程设计，确保voc废气治理的有效性。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针对不同voc废气的特点，优化工艺流程，提高处理效率，降低能耗和资源消耗。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根据voc废气的成分、浓度和处理要求，选择性能稳定、处理效率高的设备。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确保所选设备的配套性，以便于实现整个废气治理系统的协调运行。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设备配套性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voc废气治理的设备选型规范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进行现场勘查，了解废气产生源及排放情况，制定合理的施工方案。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施工安装质量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按照相关标准和规范进行施工安装，确保工程质量，提高设备使用寿命和稳定性。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voc废气治理的施工安装规范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voc废气治理工程的技术要求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https://d.book118.com/378041004115006036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2024-09-16T04:40:46.984</cp:lastPrinted>
  <dcterms:created xsi:type="dcterms:W3CDTF">2024-09-15T20:40:47Z</dcterms:created>
  <dcterms:modified xsi:type="dcterms:W3CDTF">2024-09-15T20:40:48Z</dcterms:modified>
</cp:coreProperties>
</file>