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48007-BE1D-4A82-973E-1FF3AF83E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4EFEF-E0CC-4FC3-833A-D684796A0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BC407-9700-4A95-A0BE-A1EA72885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EBB4B-BA80-4691-9DEF-B98AC29DD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CA28DA-E9B2-4131-9CE6-9D875F259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1ECF20-7AD0-44FB-930F-25515079E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3ECBB0-F53F-4EB3-8667-ABF843516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F05F5-F65D-4B5F-9807-2838AF974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69E0F-9155-4C4C-A6F7-B52515960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EB709-EFE9-4DC5-8C69-78D4DD996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82BC9-C066-410E-9B46-7A207AB82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42105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制药行业安全操作与防护措施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行业概述与风险分析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安全操作规范与流程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防护措施与应急处理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法律法规与标准解读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培训教育与文化建设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行业概述与风险分析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随着全球人口老龄化和健康意识的提高，制药行业规模持续扩大，创新药物研发和生物技术应用成为行业发展的重要趋势。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制药行业涉及原料药生产、制剂生产、药品流通等多个环节，产业链上下游企业紧密合作，形成完整的产业生态。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各国政府对制药行业的监管日益严格，对药品质量、安全、环保等方面的要求不断提高，企业需要遵守相关法规和政策。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火灾与爆炸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部分制药原料具有易燃易爆特性，火灾和爆炸事故可能带来严重的人员伤亡和财产损失。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设备故障与操作失误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制药生产过程中涉及大量专业设备，设备故障或操作失误可能导致生产中断、产品质量问题等安全隐患。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物料泄漏与污染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原料、中间体、成品等物料在储存、运输和使用过程中可能发生泄漏，造成环境污染和人员伤害。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常见安全隐患与事故类型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危险源辨识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通过对制药生产过程中涉及的物料、设备、工艺等进行系统分析，识别潜在的危险源。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运用定性或定量评估方法，对识别出的危险源进行风险评估，确定风险等级和应对措施。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风险监控与预警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建立风险监控机制，对关键风险点进行实时监测和预警，及时发现并处理潜在风险。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99" r="172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确保供应商符合相关法规要求，具备合格的资质和证书，并对供应商进行定期评估。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供应商审核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对所有原料进行严格的检验，确保符合质量标准，防止不合格原料进入生产环节。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原料检验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根据原料的性质和储存要求，提供适宜的储存条件，如温度、湿度和光照等，并定期进行检查和记录。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储存条件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选择可靠的运输方式和运输工具，确保原料在运输过程中不发生损坏、污染或交叉污染。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运输安全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原料采购、储存及运输安全要求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99" r="569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严格按照生产工艺进行操作，确保生产过程的稳定性和可控性。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设备清洁和维护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防止交叉污染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对操作人员进行专业培训，使其熟练掌握操作规程和安全操作技能。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定期对生产设备进行清洁和维护，确保设备的正常运行和生产的顺利进行。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采取有效的措施，如定期清洗、消毒生产场所和设备，防止不同产品或原料之间的交叉污染。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生产过程中的安全操作规范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操作人员需经过专业培训合格后方可上岗操作，严格遵守设备操作规程。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定期对设备进行检查、维护和保养，确保设备的正常运行和延长使用寿命。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设备出现故障时，应及时停机并通知专业人员进行维修，严禁操作人员私自拆卸或修理设备。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制定设备保养计划，明确保养周期、保养内容和保养标准，确保设备的良好状态。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设备使用、维护及保养流程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防护措施与应急处理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防护眼镜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口罩与呼吸器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手套与鞋套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个人防护装备选用及佩戴要求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753" b="127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681" b="76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671" r="156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进入生产车间前，必须穿戴整洁、合身的工作服，防止皮肤暴露于有害环境中。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选择符合安全标准的防护眼镜，避免飞溅物或粉尘对眼睛造成伤害。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根据生产环境中的有害物质类型，选择合适的口罩或呼吸器，确保呼吸系统的安全。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穿戴耐酸碱、防滑的手套和鞋套，保护手部和脚部免受化学物质的侵害。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定期检测生产车间的空气质量，确保有害物质的浓度在安全范围内。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空气质量监测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改善车间的通风条件，及时排出有害气体和粉尘，保持空气新鲜。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通风系统优化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根据生产工艺要求，合理调节车间内的温度和湿度，创造舒适的生产环境。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温度与湿度控制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定期对生产车间进行清洁和消毒，减少有害微生物的滋生和传播。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定期清洁与消毒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生产车间环境监控及改善措施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https://d.book118.com/378042105056006035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2024-09-14T04:59:46.484</cp:lastPrinted>
  <dcterms:created xsi:type="dcterms:W3CDTF">2024-09-13T20:59:46Z</dcterms:created>
  <dcterms:modified xsi:type="dcterms:W3CDTF">2024-09-13T20:59:48Z</dcterms:modified>
</cp:coreProperties>
</file>