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CB1F94-3BC7-4F37-95D4-20E6F53C0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354AB-76CE-4310-B6FC-81D54D936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548F5D-DEF2-48BC-A98F-82447D3CE8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957159-EC3B-42CB-8B46-7DFE1EBDD7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CB5A04-1591-4D3C-ABFF-431FFB9742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80B875-5693-4051-8FD8-63431B6228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01E56D-4E5A-491C-B472-9B47AE2E9D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8961F-216B-46C8-A9D7-7BB83CDDFB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71C2E-AA88-44B2-8888-CF41F6FE4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C9103A-FB69-4562-820F-CC3EF7853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9620C-33AC-4A4E-A570-25DC7888F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4314300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sl638-639水利水电工程单元工程施工量验收标准宣贯讲座</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2024-01-14</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水利水电工程单元工程施工量验收标准概述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水利水电工程单元工程施工量验收流程</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水利水电工程单元工程施工量验收标准实施要点</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水利水电工程单元工程施工量验收常见问题及解决方案</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水利水电工程单元工程施工量验收标准实施效果评估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推动水利水电工程行业的规范化发展</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通过宣贯讲座，推广水利水电工程单元工程施工量验收标准，有助于推动该行业的规范化发展，提高行业整体水平。</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提高水利水电工程单元工程施工质量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通过宣贯讲座，使相关人员更加深入地了解和掌握水利水电工程单元工程施工量验收标准，从而提高工程施工质量。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促进水利水电工程领域的技术交流</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宣贯讲座为水利水电工程领域的技术人员提供了一个交流的平台，有助于促进该领域的技术发展和进步。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通过宣贯讲座，可以使相关人员更加深入地理解和认识水利水电工程单元工程施工量验收标准的内容和要求。</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加深理解和认识</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宣贯讲座不仅介绍标准的内容和要求，还会讲解实施方法和技巧，有助于相关人员更好地掌握标准的实施。</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掌握实施方法和技巧</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通过宣贯讲座，可以推广水利水电工程单元工程施工量验收标准，促进其在实践中的实施和应用。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推动标准的实施和应用</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宣贯讲座有助于提高水利水电工程行业的整体水平，推动行业的健康、可持续发展。</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提高行业整体水平</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宣贯讲座的重要性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水利水电工程单元工程施工量验收标准概述</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标准制定背景和依据</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国家对于水利水电工程建设给予了高度重视，出台了一系列政策支持和引导行业健康发展，其中就包括制定更加严格的施工量验收标准。</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国家政策支持和引导</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随着我国水利水电工程建设的快速发展，对于施工质量的控制和验收标准的制定显得尤为重要。</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水利水电工程建设快速发展</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rPr>
                <a:t>原有的水利水电工程施工量验收标准已不能满足当前工程建设的需要，亟需制定新的标准以适应行业发展。</a:t>
              </a:r>
              <a:endParaRPr lang="en-US" sz="15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现有标准存在不足</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411" r="174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本标准适用于大、中型水利水电工程单元工程施工量的验收，包括土石方工程、混凝土工程、砌石工程、金属结构安装工程等。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本标准适用于建设单位、监理单位、施工单位等参与水利水电工程建设的各方主体。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标准适用范围和对象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主要内容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本标准主要包括施工量验收的基本原则、验收程序、验收方法、验收标准等方面的内容。</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特点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本标准具有科学性、先进性、实用性和可操作性等特点，注重定量与定性相结合，强调对施工过程的全面控制和监督，确保施工质量符合设计要求和相关标准。同时，本标准还注重与国际接轨，借鉴了国际先进经验和做法。</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标准主要内容和特点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57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rPr>
              <a:t>水利水电工程单元工程施工量验收流程</a:t>
            </a:r>
            <a:endParaRPr lang="en-US" sz="38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制定施工计划</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设计施工图纸</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采购施工材料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组建施工队伍</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施工前准备工作</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明确施工目标、任务、时间表和资源配置等，确保施工顺利进行。</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按照设计要求，采购符合质量标准的施工材料，并进行严格检验和保管。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根据工程要求和实际情况，设计合理的施工图纸，明确各项技术指标和参数。</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选拔合格的技术人员和施工工人，进行必要的培训和考核，确保施工队伍素质和能力。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458" r="16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建立施工质量监管体系，对施工过程进行全面、实时的监控和管理，确保施工质量符合要求。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施工质量监管</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施工进度控制</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施工安全管理</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施工变更管理</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根据施工计划，合理安排施工进度，及时调整施工方案和资源配置，确保施工按时完成。</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加强施工现场安全管理，制定安全操作规程和应急预案，提高施工人员的安全意识和技能水平。</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对于施工过程中出现的变更情况，及时进行分析和处理，调整施工方案和计划，确保施工顺利进行。</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施工过程监管与控制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https://d.book118.com/378043143007006032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2024-09-09T06:26:04.504</cp:lastPrinted>
  <dcterms:created xsi:type="dcterms:W3CDTF">2024-09-08T22:26:04Z</dcterms:created>
  <dcterms:modified xsi:type="dcterms:W3CDTF">2024-09-08T22:26:06Z</dcterms:modified>
</cp:coreProperties>
</file>