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C0E1B-37FC-41C0-8121-3F611FBB0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515CC-2AFD-4292-8E4C-E2519BB78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36B8D-EFEF-4B5C-B28B-7766535C0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DA758-50BD-45A3-B5AA-D2778720A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085B16-2AA2-4F40-AF52-9FFE51D14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AB1CF0-1323-4507-BE13-31ACF8C36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7D2BD9-B4AE-45B9-8968-F66A2DD34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2B2F6-60D2-47E3-B9D3-DC3E7B6B8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5831E-CE6F-444D-9738-A03BFECAF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3F39D-6BEE-41BA-AA9C-8D413B694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0227E-D618-4A89-A8C1-43735892F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44055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血糖病人护理PPT\n## 1.高血糖的基本概念与诊断\n### 1.1高血糖的定义与成因\n### 1.2高血糖的诊断标准与分类\n### 1.3高血糖的早期症状与识别\n## 2.高血糖病人的生活护理\n### 2.1高血糖病人的饮食护理\n### 2.2高血糖病人的运动护理\n### 2.3高血糖病人的心理护理\n## 3.高血糖病人的药物治疗与监测\n### 3.1高血糖病人的药物治疗原则\n### 3.2高血糖病人的药物选择与用药注意事项\n### 3.3高血糖病人的血糖监测方法与频率\n## 4.高血糖病人的并发症预防与护理\n### 4.1高血糖病人的心血管并发症预防与护理\n### 4.2高血糖病人的肾脏并发症预防与护理\n### 4.3高血糖病人的神经并发症预防与护理\n## 5.高血糖病人的健康教育与健康促进\n### 5.1高血糖病人的健康教育内容与方法\n### 5.2高血糖病人的健康促进策略与措施\n### 5.3高血糖病人的自我管理技巧与能力提升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高血糖病人护理PPT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高血糖的基本概念与诊断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高血糖的定义与成因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高血糖的定义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指血液中葡萄糖浓度高于正常范围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通常以空腹血糖和餐后2小时血糖作为判断标准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高血糖的成因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胰岛素分泌不足或抵抗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肝脏糖代谢异常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肾脏对葡萄糖的重吸收增加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肠道对葡萄糖的吸收增加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高血糖的诊断标准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空腹血糖浓度≥7.0mmol/L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餐后2小时血糖浓度≥11.1mmol/L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高血糖的分类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暂时性高血糖：由饮食、运动等因素引起，血糖水平在短时间内恢复正常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持续性高血糖：由糖尿病等疾病引起，血糖水平持续升高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高血糖的诊断标准与分类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高血糖的早期症状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口渴、多饮、多尿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乏力、疲劳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视力模糊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感染易发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伤口愈合迟缓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高血糖的识别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注意症状的持续时间和发展变化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定期进行血糖检测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寻求专业医生的建议和指导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高血糖的早期症状与识别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高血糖病人的生活护理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高血糖病人的饮食护理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均衡膳食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控制总热量摄入，避免超重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选择低糖、低升糖指数（GI）的食物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增加膳食纤维摄入，如粗粮、蔬菜、水果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合理搭配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三餐规律，避免暴饮暴食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适量摄入优质蛋白质，如鱼、禽、蛋、豆腥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控制脂肪摄入，选择健康的不饱和脂肪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运动原则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适量、规律、个体化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选择有氧运动，如散步、慢跑、游泳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注意运动安全，避免剧烈运动和运动伤害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运动注意事项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运动前后监测血糖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携带糖果或饮料，以防低血糖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注意运动环境和个人身体状况，适时调整运动强度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高血糖病人的运动护理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高血糖病人的心理护理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建立良好的医患关系，增强信心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鼓励家人和朋友的支持和参与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寻求心理专业人士的帮助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心理调适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学会放松和减压，如深呼吸、瑜伽、冥想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保持积极乐观的心态，面对疾病挑战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增强自我管理能力，提高生活质量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高血糖病人的药物治疗与监测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高血糖病人的药物治疗原则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个体化治疗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根据病情、年龄、体重、并发症等因素选择药物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遵循医生的建议和处方用药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综合治疗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药物治疗与生活方式干预相结合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密切监测血糖，调整药物剂量和方案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https://d.book118.com/378044055102006035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高血糖病人护理PPT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2024-09-14T12:55:55.532</cp:lastPrinted>
  <dcterms:created xsi:type="dcterms:W3CDTF">2024-09-14T04:55:55Z</dcterms:created>
  <dcterms:modified xsi:type="dcterms:W3CDTF">2024-09-14T04:55:57Z</dcterms:modified>
</cp:coreProperties>
</file>