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5F088-3E7A-45DA-B66F-CCC0475CE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56605-CBAE-4AC9-B7C3-58EF6E3D7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3B5B5-6480-42B1-9115-63DF8BD3A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6C07B-B045-4C00-AC55-7E8D39AC2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78B62-9722-4038-B8CA-738F0C19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BF172-C301-4A35-AA14-A066EFA66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46AB5-9C5A-4D6A-95B2-8E3A9B7E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3BFAD-FA1E-4D31-B71E-0A3AC4C7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2375A-6716-4A86-AAEC-BDB6FE6D8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A7AB1-8E80-461F-9C94-EA51295B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B670A-F8FD-4BA6-8A59-EA58AE996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500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重症医学科新入职护士培训计划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掌握重症护理基本技能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熟练掌握心肺复苏术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包括胸外按压、人工呼吸等基本操作，确保在紧急情况下能够迅速有效地进行抢救。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掌握常用急救药物使用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了解各种急救药物的作用、剂量、使用方法和注意事项，确保在紧急情况下能够正确使用药物。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熟悉重症患者护理常规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掌握重症患者的日常护理要点，如病情观察、生命体征监测、呼吸道管理等。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熟悉医护沟通流程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了解医护之间的沟通方式和流程，确保患者信息的准确传递。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掌握交接班制度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熟悉交接班的时间、内容和流程，确保患者得到不间断的护理。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了解重症医学科收治范围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明确重症医学科收治患者的标准和范围，掌握患者转运和交接流程。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熟悉重症医学科工作流程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定期进行各种紧急情况的模拟演练，提高护士对应急情况的反应速度和处理能力。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加强应急预案演练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加强护士之间的协作配合，提高团队应对紧急情况的效率。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面对紧急情况和重症患者，护士需要具备良好的心理承受能力和自我调节能力，以保持专业的工作状态。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加强心理调适能力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重症医学基础知识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危重病护理技能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重症患者心理护理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047" r="160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339" r="16339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介绍重症医学的概述、发展历程、诊疗原则等，帮助新入职护士对重症医学有整体了解。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讲解危重病人的护理要点、护理技巧、护理流程等，提高新护士的护理水平。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介绍急救的基本知识、急救技能、急救流程等，使新护士能够熟练掌握急救技能。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讲解重症患者的心理特点、心理护理方法等，帮助新护士更好地关注患者心理需求。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通过实践操作，使新护士熟练掌握重症患者的护理操作技能。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重症患者护理操作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通过实践操作，使新护士熟练掌握急救技能操作。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通过实践操作，使新护士熟练掌握重症医学科常用的仪器设备使用方法。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仪器设备使用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通过实践操作，使新护士熟练掌握紧急情况的处理方法。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通过模拟演练，提高新护士应对紧急情况的能力。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对模拟演练进行评估，找出新护士的不足之处，并给予指导和建议。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通过分析真实的重症患者案例，提高新护士的护理水平和应对能力。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组织新护士进行案例讨论，分享经验和教训，促进共同成长。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https://d.book118.com/378045006021006023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2024-08-29T13:31:39.096</cp:lastPrinted>
  <dcterms:created xsi:type="dcterms:W3CDTF">2024-08-29T05:31:39Z</dcterms:created>
  <dcterms:modified xsi:type="dcterms:W3CDTF">2024-08-29T05:31:41Z</dcterms:modified>
</cp:coreProperties>
</file>