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2E8A5-0A2B-4BFA-B267-19EC5242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E9CA8-C899-46F5-8FDD-4D733B392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035BC-01CF-4DDA-B28C-FA656C79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6A004-3FD1-46C2-AC9D-DFD421D72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2279AA-1212-428C-8C69-2836D09A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48ADF-4D6C-4509-8AAA-4C6DFCB1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7605C-B8F9-4B68-AEDD-3DACCD10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2A5F0-73D8-4E89-8541-439609AD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5A5F0-964A-4B3A-ACA5-AFC730D7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80131-0D17-4EEA-8BFE-3FFCA850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1AB17-3B9A-4D67-B2C8-66620A7E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510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高血压的症状与体征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实验室检查与辅助诊断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鉴别诊断与并发症识别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高血压是一种以体循环动脉压升高为主要特征的临床综合征，可分为原发性高血压和继发性高血压两大类。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根据血压升高水平，高血压可分为1级、2级和3级。此外，还可根据合并的心血管危险因素、靶器官损害程度等进行危险分层，分为低危、中危、高危和极高危。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944" b="39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5" r="10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高血压的发病原因复杂多样，包括遗传、环境、生活习惯等多种因素。其中，原发性高血压多与遗传、饮食、精神应激等因素有关；继发性高血压则多由肾脏疾病、内分泌疾病等引起。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高血压的危险因素包括年龄、性别、家族史、吸烟、饮酒、高盐饮食、缺乏锻炼、肥胖等。此外，糖尿病、血脂异常等也是高血压的危险因素。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在未使用降压药物的情况下，非同日3次测量血压，收缩压≥140mmHg和/或舒张压≥90mmHg，可诊断为高血压。患者既往有高血压史，目前正在使用降压药物，血压虽然低于140/90mmHg，也诊断为高血压。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根据血压升高水平，高血压可分为1级（轻度）、2级（中度）和3级（重度）。具体分级标准如下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收缩压140-159mmHg和/或舒张压90-99mmHg；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1级高血压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2级高血压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收缩压160-179mmHg和/或舒张压100-109mmHg；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3级高血压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收缩压≥180mmHg和/或舒张压≥110mmHg。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诊断标准及分级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547" b="2754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高血压初期，患者可能会感到轻微的头晕，尤其是在突然站立或改变体位时。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部分患者会出现轻度头痛，通常表现为钝痛或胀痛，多位于太阳穴或后脑勺。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高血压可能导致内耳供血不足，引发耳鸣现象。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随着血压升高，头晕症状可能变得更加持续和严重。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头痛可能变得更加剧烈，甚至影响日常生活和工作。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患者可能感到心跳加快、心慌或心脏跳动不规律。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高血压可能导致心脏负担加重，引发呼吸困难，尤其在活动时。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持续头晕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剧烈头痛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长期高血压可能导致视网膜病变，引发视力模糊或下降。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高血压可能引发心绞痛或心肌梗死，表现为胸痛、胸闷等症状。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长期高血压可能导致心功能不全，引发下肢水肿等症状。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当血压急剧升高时，可能引发颅内压增高，导致恶心、呕吐等症状。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并发症相关症状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收缩压140-159mmHg或舒张压90-99mmHg，可能无明显症状。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收缩压160-179mmHg或舒张压100-109mmHg，可能有头痛、头晕等症状。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收缩压≥180mmHg或舒张压≥110mmHg，可能出现恶心、呕吐、视力模糊等严重症状。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轻度高血压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中度高血压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重度高血压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血压升高程度判断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心脏听诊特点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主动脉瓣区第二心音亢进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高血压患者心脏收缩时，主动脉瓣关闭产生的声音（第二心音）可能增强。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收缩期杂音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在心脏收缩期，可能出现柔和的吹风样杂音。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心律不齐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部分患者可能出现心律失常，如心房颤动等。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https://d.book118.com/378045106033006023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2024-08-29T15:58:52.739</cp:lastPrinted>
  <dcterms:created xsi:type="dcterms:W3CDTF">2024-08-29T07:58:52Z</dcterms:created>
  <dcterms:modified xsi:type="dcterms:W3CDTF">2024-08-29T07:58:54Z</dcterms:modified>
</cp:coreProperties>
</file>