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B6C8D-99FB-4D70-B582-91D36662C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12803-D60D-45FE-934B-8247146DB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88F23-8E6E-4D10-9ED2-9C06C2D49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0419EC-CCD2-48F6-957D-1B6434223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3784AC-D2CD-4F8A-94F7-2C4C395EC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5BB0F7-23F8-40B3-AEB0-FA8B54A55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A95B8E-DFAC-447C-8663-0648FBB01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1A0E85-A017-40B0-BF7F-654A7CF87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5E8407-BF1D-4876-901D-7F0525F81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6B81B-BFD2-4F98-9E38-E57D52B79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B58F3-FB57-457F-A714-6B37EB76B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4511212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对存量客户进行精准营销的方法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精准营销的方法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精准营销的实践案例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精准营销的挑战和解决方案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存量客户是指已经与公司建立业务关系的现有客户，包括已购买或使用过公司产品的客户。存量客户是公司稳定收入和利润的重要来源，也是拓展新客户和市场的宝贵资源。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准营销是指通过数据分析和挖掘技术，对目标客户进行细分和定位，采用个性化的营销策略和手段，实现更高效、更精准的营销效果。精准营销的优势在于提高营销效果、降低营销成本、增强客户满意度和忠诚度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存量客户的定义和重要性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个性化沟通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细分市场定位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低成本高回报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精准营销的概念和优势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根据客户的偏好、需求和行为特征，采用个性化的沟通方式和内容，提高客户的参与度和响应率。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将目标客户进行细分，针对不同群体制定不同的营销策略，提高营销效果。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通过数据分析和挖掘技术，了解客户需求和行为特征，为营销策略制定提供科学依据。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精准营销能够降低营销成本，提高营销投入产出比，实现低成本高回报的营销效果。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精准营销的方法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收集客户的购买历史、偏好、反馈等信息，建立完整的客户画像。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客户数据收集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对收集到的数据进行清洗和整合，去除无效和错误数据，确保数据质量。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数据清洗和整合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运用数据分析工具对客户数据进行深入分析，发现客户的行为模式和偏好。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通过数据挖掘技术，发现潜在的客户需求和购买意向，为精准营销提供支持。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数据分析和挖掘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根据客户数据，建立完整的客户画像，包括客户的基本信息、购买历史、偏好等。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客户画像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根据客户画像，将客户划分为不同的细分群体，以便针对不同群体制定不同的营销策略。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客户细分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根据营销目标和资源限制，选择最有可能产生购买行为的客户群体作为目标客户。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定位目标客户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客户细分和定位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5417784">
            <a:off x="6477400" y="2610745"/>
            <a:ext cx="1568482" cy="1639538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0817784">
            <a:off x="7071664" y="3240538"/>
            <a:ext cx="380048" cy="38004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6200000">
            <a:off x="8078838" y="2037055"/>
            <a:ext cx="3224117" cy="3370231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0817784">
            <a:off x="9350711" y="3363792"/>
            <a:ext cx="680371" cy="6803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6200000">
            <a:off x="7259021" y="4383062"/>
            <a:ext cx="977456" cy="1021747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9353" y="4775492"/>
            <a:ext cx="236887" cy="23688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根据客户的具体需求和偏好，制定个性化的产品或服务方案。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制定个性化产品或服务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根据客户的兴趣和需求，采用个性化的沟通方式，如邮件、短信、电话等，与目标客户进行沟通。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个性化沟通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8" name="TextBox 18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根据客户的购买历史、偏好和价值感知，制定个性化的定价策略，提高客户满意度和忠诚度。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个性化定价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个性化营销策略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动态定价和促销策略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动态定价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根据市场需求、竞争状况和成本等因素，实时调整产品或服务的价格，以实现利润最大化。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根据客户的购买历史和偏好，制定针对性的促销策略，如折扣、赠品、积分兑换等，吸引客户购买。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精准营销的实践案例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https://d.book118.com/378045112125006044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2024-09-25T02:34:37.143</cp:lastPrinted>
  <dcterms:created xsi:type="dcterms:W3CDTF">2024-09-24T18:34:37Z</dcterms:created>
  <dcterms:modified xsi:type="dcterms:W3CDTF">2024-09-24T18:34:39Z</dcterms:modified>
</cp:coreProperties>
</file>