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7E1C67F-CFD3-49B3-A5E7-7974AC072C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733EDE-1EF3-4B13-8309-91278919C8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F90CD58-8EAD-4240-A618-CB8F16F1F3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B56C5D1-A31D-4784-B8AD-6C076AD319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A21A012-E5F1-4FC8-9D1E-85F8D3D6E53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685CD72-AE7A-43B6-8DC9-18139434053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1401AB1-E8B0-4FFE-B6D1-049C1CCE060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3D214B9-F2CC-47E9-BBCC-48E53908A9D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9B9391C-2319-4697-8E2C-C4209423FE4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C1643F0-4190-4DCA-823F-32892F47AF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04BEF39-28F4-4CC7-B05E-A98B69B133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78047051014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9654" y="1906269"/>
            <a:ext cx="5354727"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Comprehensive English Tutorial (Second Edition) Vo</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76019" y="182803"/>
            <a:ext cx="2152650" cy="1200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7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871486" y="1338510"/>
            <a:ext cx="4991100" cy="452437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Text Analysis</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Grammar explanation</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Writing skills</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After class exercises</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Cultural Tips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01</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Text Analysis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Author</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The article was written by John Smith, a well-known journalist and author.</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Publication</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The article was published in the New York Times on January 1, 2023.</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Purpose</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The article aims to provide an overview of the current state of the global economy and discuss potential solutions to address the challenges facing it.</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Background of the article</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004"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The article begins with a brief overview of the current state of the global economy, highlighting the main challenges facing it.</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679042"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The body of the article consists of three main sections. The first section discusses the causes of the current economic challenges, the second section examines potential solutions, and the third section presents an argument for why these solutions are effective.</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517616"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The article concludes by summarizing the main points and emphasizing the importance of addressing the global economy's challenges.</a:t>
            </a:r>
          </a:p>
        </p:txBody>
      </p:sp>
      <p:sp>
        <p:nvSpPr>
          <p:cNvPr id="11" name="TextBox 11"/>
          <p:cNvSpPr txBox="1"/>
          <p:nvPr/>
        </p:nvSpPr>
        <p:spPr>
          <a:xfrm>
            <a:off x="93800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Introduction</a:t>
            </a:r>
          </a:p>
        </p:txBody>
      </p:sp>
      <p:sp>
        <p:nvSpPr>
          <p:cNvPr id="12" name="TextBox 12"/>
          <p:cNvSpPr txBox="1"/>
          <p:nvPr/>
        </p:nvSpPr>
        <p:spPr>
          <a:xfrm>
            <a:off x="4693027"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Body</a:t>
            </a:r>
          </a:p>
        </p:txBody>
      </p:sp>
      <p:sp>
        <p:nvSpPr>
          <p:cNvPr id="13" name="TextBox 13"/>
          <p:cNvSpPr txBox="1"/>
          <p:nvPr/>
        </p:nvSpPr>
        <p:spPr>
          <a:xfrm>
            <a:off x="850876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Conclusion</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Article structure</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Key vocabulary and phrases</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Global economy</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A term used to describe the interconnected network of economic activity that involves multiple countries and regions.</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Challenges</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Difficulties or problems that need to be overcome.</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Solutions</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Ways to address or overcome challenges.</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Argument</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A reasoned defense of a particular point of view.</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02</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Grammar explanation</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虚拟语气，表示与事实相反的情况或主观愿望。</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定义</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使用“if”引导虚拟语气，如“If I were you, I would do it.”</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形式</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在某些固定表达、从句和特定句型中使用，如“It is important that...”</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用法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Subjunctive mood</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主谓一致，指主语和谓语动词在人称和数上保持一致。</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定义</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规则</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例外</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遵循语法规则，如单数主语用单数动词，复数主语用复数动词。</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一些特殊句型和表达方式，如“There is/are...”和“What are you doing?”</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Subject verb consistency</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非限定动词，指不定式、动名词和分词等非谓语动词形式。</a:t>
            </a:r>
          </a:p>
        </p:txBody>
      </p:sp>
      <p:pic>
        <p:nvPicPr>
          <p:cNvPr id="5" name="Picture 5"/>
          <p:cNvPicPr>
            <a:picLocks noChangeAspect="1"/>
          </p:cNvPicPr>
          <p:nvPr/>
        </p:nvPicPr>
        <p:blipFill>
          <a:blip r:embed="rId2"/>
          <a:srcRect l="23608" r="23608"/>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定义</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作为名词、形容词或副词使用，如“I like reading books.”中的“reading”作为名词。</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用法</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具有时态、语态和数的变化，如“to read”的不定式形式，“reading”的动名词形式。</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特点</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Non finite verbs</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03</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Writing skills</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https://d.book118.com/378047051014006036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2024-09-15T05:40:22.972</cp:lastPrinted>
  <dcterms:created xsi:type="dcterms:W3CDTF">2024-09-14T21:40:22Z</dcterms:created>
  <dcterms:modified xsi:type="dcterms:W3CDTF">2024-09-14T21:40:24Z</dcterms:modified>
</cp:coreProperties>
</file>