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B8CD9-B08E-47BC-83F3-B319AD66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8AE05-56EB-4A15-8E99-D0842ED69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84F3-E4AF-444C-B2EF-4A9449B7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365A0-55CB-429D-A461-D10ADE85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DAF58-A145-4E54-8909-434B473F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E5AC5-6734-4120-BEDE-12536D8B0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9D711-65BB-4F4C-9E99-65A408D5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AB9A3-A8A3-42A8-AED4-0B75D345A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09F59-35E3-4A99-AAE1-6029F8B2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90D4A-8E65-4ED9-829F-38D4B142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A84A-8771-4E1A-A781-166B8A5F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002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肾脏病健康教育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肾脏病治疗方法及注意事项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患者在日常生活中如何自我管理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家庭护理与心理支持体系建设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社会资源整合及政策支持解读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肾脏病是指由于各种原因引起的肾脏结构和功能障碍，导致肾脏不能正常发挥排泄代谢产物、调节水电解质平衡及维持内环境稳定等功能的疾病。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根据发病原因和病理生理特点，肾脏病可分为原发性肾小球疾病、肾小管-间质疾病、肾血管疾病以及继发性肾脏病等。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肾脏病的发病原因多种多样，包括感染、免疫异常、遗传、药物使用不当、生活习惯不良等。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高血压、糖尿病、高血脂等慢性疾病是肾脏病的重要危险因素；此外，长期吸烟、饮酒、过度劳累等不良生活习惯也可能增加患肾脏病的风险。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08" b="2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肾脏病的症状因疾病类型和严重程度而异，常见症状包括水肿、高血压、蛋白尿、血尿、贫血等。部分患者可能无明显症状，仅在体检时发现问题。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肾脏病的诊断需结合患者病史、临床表现及实验室检查结果。常用检查手段包括尿常规、肾功能检查（如血肌酐、尿素氮等）、肾脏B超、CT等影像学检查以及肾活检等。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肾脏病预防策略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适量摄取优质蛋白质，如瘦肉、鱼、蛋等，避免过多摄入植物蛋白。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控制蛋白质摄入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减少盐的摄入，有助于降低高血压和肾脏负担。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针对慢性肾脏病患者，需根据医嘱控制磷和钾的摄入量。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控制磷和钾的摄入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摄入足够的维生素、矿物质和膳食纤维，保持饮食均衡。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5528" b="552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养成良好的作息习惯，保证充足的睡眠时间。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熬夜会打乱生物钟，加重肾脏负担，应尽量避免。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进行适量的有氧运动，如散步、慢跑等，有助于提高身体免疫力。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合理规划时间，避免长时间连续工作或学习，保证充足的休息。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合理安排工作与生活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通过冥想、深呼吸、瑜伽等方式缓解压力，保持心情愉悦。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学会缓解压力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定期进行肾功能检查，及时发现并治疗肾脏问题。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避免过度劳累和压力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肾脏病治疗方法及注意事项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根据患者的具体病情、年龄、性别、合并症等因素，制定个体化的药物治疗方案。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优先选择具有肾脏保护作用的药物，如ACEI、ARB等，同时避免使用肾毒性药物。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根据患者的肾功能情况，及时调整药物剂量，避免药物蓄积导致不良反应。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对于急性肾损伤患者，应尽早使用药物治疗，以减轻肾脏负担，促进肾功能恢复。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药物治疗方案选择及调整原则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根据患者的肾功能情况，制定合理的饮食计划，控制蛋白质、磷、钾等物质的摄入量，以减轻肾脏负担。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对于终末期肾病患者，透析治疗是维持生命的重要手段，包括血液透析和腹膜透析两种方式。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对于符合条件的患者，肾移植是治愈肾脏病的最佳手段，可以显著提高患者的生活质量和生存率。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非药物治疗手段介绍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https://d.book118.com/378050022067006035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2024-09-14T08:00:24.838</cp:lastPrinted>
  <dcterms:created xsi:type="dcterms:W3CDTF">2024-09-14T00:00:24Z</dcterms:created>
  <dcterms:modified xsi:type="dcterms:W3CDTF">2024-09-14T00:00:26Z</dcterms:modified>
</cp:coreProperties>
</file>