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09AA3B-2A16-4D20-AF91-4A9EE36E32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35C7C9-707C-4B66-B408-879FD50874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011893-193B-4B70-973B-349892DBE6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DF470F-3D6D-4035-BB48-CBFDDD7B03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A37A7E8-F137-40DF-80C4-230B3BEA3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0F60F91-7937-4447-A386-08282EAE6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7072B0-49D9-4EC7-935F-C4724EFD28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3CA64-AD00-4CFE-8D24-BA4C0B7EE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39E265-C810-46E4-A562-0361FFFE4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7A62B-0636-49FA-A311-01C5A23F1C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FBF275-1819-4DCF-B85F-1DE5FE73E1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7805202105300604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723949" y="1562007"/>
            <a:ext cx="8744102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网络宣传推广方案报价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92925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网络宣传推广方案概述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详细报价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技术支持和服务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合作方式和付款方式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总结和展望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通过网络平台对产品或服务进行广泛宣传，提高品牌知名度和曝光率。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拓展市场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借助网络宣传手段，突破地域限制，拓展更广阔的市场空间。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提升销量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通过精准营销和有效推广，提高产品或服务的销售量。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267" r="232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宣传方案策划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广告投放费用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社交媒体推广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数据分析与优化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报价范围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包括目标受众分析、宣传内容规划、传播渠道选择等。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包括社交媒体账号运营、内容发布、互动管理等。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涉及广告创意制作、投放平台选择、投放周期及预算等。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根据宣传效果进行数据分析，优化宣传策略，提高投资回报率。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76034" y="2655088"/>
            <a:ext cx="9439275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网络宣传推广方案概述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5043" y="1520539"/>
            <a:ext cx="7683398" cy="9948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573" r="12573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根据客户需求和市场状况，制定有针对性的网络宣传策略。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宣传策略制定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撰写高质量的文案、设计创意海报和视频等，以吸引目标受众。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优质内容创作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利用社交媒体、搜索引擎、电子邮件等多种渠道进行推广。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多渠道推广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实时监测和分析推广效果，根据数据反馈调整推广策略。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数据分析与优化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方案内容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https://d.book118.com/378052021053006046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38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2024-09-27T06:13:36.226</cp:lastPrinted>
  <dcterms:created xsi:type="dcterms:W3CDTF">2024-09-26T22:13:36Z</dcterms:created>
  <dcterms:modified xsi:type="dcterms:W3CDTF">2024-09-26T22:13:38Z</dcterms:modified>
</cp:coreProperties>
</file>