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368240D-7003-424D-B649-69CD504D597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1103F-5E0B-4439-B08A-E810D760A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E450C-F421-4006-A665-71EAC9AD8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A3324-30B4-4BDC-8BBE-100D6ED7E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2FA57-7ADE-4A15-99CC-B2BE01E8B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E97CB3-15C8-4546-AA08-4D7F04931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EA322E-E22B-43A3-B1D8-3F6844A63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96DCD0-7A73-4271-9B5B-8387F854C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5A610-19AA-4827-BC87-49D0492A6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E5049-7121-4A90-9BF0-4E26BB149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761F0-F307-4863-9C15-1103F20D1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F839F-0503-41ED-95BE-1E847B57C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AF7DD9C-E1EE-4A6B-BE04-A9CBC99B1B2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0119BB0-07DA-43C7-9ED7-0912DB799E1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52026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企业礼仪礼体培训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企业礼仪的基本要素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企业礼仪在不同文化背景下的差异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企业礼仪在商务场合的应用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企业礼仪在团队建设中的作用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企业礼仪的培训方式与效果评估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企业礼仪是指在商务活动中遵守的一系列行为准则和规范。企业礼仪包括言行举止、着装仪容、社交礼仪等方面。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增加企业吸引力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提升企业形象和信誉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提高职业素养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增强员工的自我形象和自信心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促进员工间的良好沟通和合作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参加外部组织或培训机构举办的培训课程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通过网络课程，视频教程等形式进行远程培训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由企业内部专业人士或外部培训师进行培训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不论职位高低，都应接受企业礼仪培训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全体员工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例如接待人员、销售人员等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特定部门人员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企业礼仪的基本要素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言行举止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在企业礼仪培训中，言行举止是至关重要的。员工需要保持言辞文明，不使用粗言秽语。同时，行为举止也需要得体，不能大声喧哗或粗鲁，这样才能展现出专业和礼貌的形象。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避免涉及敏感话题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言谈得体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包括谢谢、请、对不起等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礼貌用语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注意个人卫生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保持整洁干净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注意形象修养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着装仪容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选择适当着装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根据企业文化选择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考虑场合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接受礼物规范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宴会礼仪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赠送礼物规范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企业礼仪在不同文化背景下的差异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西方文化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在西方文化中，个人空间和隐私被高度重视。同时，西方文化注重时间观念，守时是基本准则，迟到会被视为不尊重他人的表现。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东方文化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重视家族和社会关系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尊重长辈和上级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更加间接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沟通方式含蓄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避免尴尬和冲突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注重面子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多元文化融合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需要适应礼仪准则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尊重不同文化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企业文化核心价值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包容与尊重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促进文化融合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跨国交流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跨文化沟通技巧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有效的跨文化沟通需要学习常见文化礼仪差异，提前做好准备。此外，善于倾听和理解对方文化特点是成功的关键。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企业礼仪在商务场合的应用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https://d.book118.com/378052026011006050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企业礼仪礼体培训</vt:lpstr>
      <vt:lpstr>目录</vt:lpstr>
      <vt:lpstr>第1章 企业礼仪培训的重要性</vt:lpstr>
      <vt:lpstr> </vt:lpstr>
      <vt:lpstr>企业礼仪的作用</vt:lpstr>
      <vt:lpstr>企业礼仪的培训方式</vt:lpstr>
      <vt:lpstr>企业礼仪培训的对象</vt:lpstr>
      <vt:lpstr>第2章 企业礼仪的基本要素</vt:lpstr>
      <vt:lpstr> </vt:lpstr>
      <vt:lpstr>社交礼仪</vt:lpstr>
      <vt:lpstr>着装仪容</vt:lpstr>
      <vt:lpstr>商务礼仪</vt:lpstr>
      <vt:lpstr>第3章 企业礼仪在不同文化背景下的差异</vt:lpstr>
      <vt:lpstr> </vt:lpstr>
      <vt:lpstr>东方文化</vt:lpstr>
      <vt:lpstr>多元文化融合</vt:lpstr>
      <vt:lpstr> </vt:lpstr>
      <vt:lpstr>第4章 企业礼仪在商务场合的应用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2024-09-29T15:12:15.789</cp:lastPrinted>
  <dcterms:created xsi:type="dcterms:W3CDTF">2024-09-29T07:12:15Z</dcterms:created>
  <dcterms:modified xsi:type="dcterms:W3CDTF">2024-09-29T07:12:17Z</dcterms:modified>
</cp:coreProperties>
</file>