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6F0CD7-7D3B-47D5-9204-3D282130C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422C6F-856A-4040-842D-FF385270B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BD5D37-5345-4912-AE5E-10C5D54AD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66A125-069F-47FB-AF23-682FB555A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91A829-0525-463F-928C-AE087CD31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4B0126-97C9-459B-A88A-739A71280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483FE7-20A4-4411-876F-F8445B9F9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B91AD9-3420-4F27-8783-EEBBF2305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ACF635-AD1C-406F-96C6-2296BC617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73301C-B13D-4789-B001-5C1222155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38A6BD-73B9-4392-9976-64C294486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5202603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纳入医疗垃圾处理管理的措施与政策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医疗垃圾处理现状及挑战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国际经验与借鉴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政策法规体系构建与完善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技术创新与应用推广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监管机制改革与强化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社会参与和公众意识提升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医疗垃圾处理现状及挑战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随着医疗服务的增加和医疗技术的进步，医疗垃圾的产生量呈现逐年增长的趋势。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预计未来几年，随着人口老龄化和医疗服务的进一步普及，医疗垃圾的产生量将继续保持增长。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医疗垃圾产生量与增长趋势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医疗垃圾产生量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处理设施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目前，各地已经建立了一定数量的医疗垃圾处理设施，包括焚烧厂、填埋场等。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尽管已有一些处理设施，但整体而言，处理能力仍然不足，无法满足日益增长的医疗垃圾处理需求。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0500" r="30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现有处理设施及能力分析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面临的主要问题和挑战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处理技术落后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部分地区的医疗垃圾处理技术相对落后，导致处理效率低下和环境污染问题。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监管不力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医疗垃圾处理监管存在漏洞和不足，导致非法倾倒、超标排放等问题时有发生。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资金投入不足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医疗垃圾处理需要大量的资金投入，包括设施建设、运营管理等费用，目前部分地区存在资金投入不足的问题。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社会认知度低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公众对医疗垃圾处理的认知度相对较低，缺乏参与和监督的意识和行动。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国际经验与借鉴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1055" b="3105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发达国家医疗垃圾处理模式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分类收集制度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发达国家普遍建立了严格的医疗垃圾分类收集制度，确保各类医疗垃圾得到妥善处理。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专业化处理机构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设立专门的医疗垃圾处理机构，负责收集、运输、处理和处置医疗垃圾，确保整个过程符合环保和安全标准。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监管与法律制度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建立完善的监管和法律制度，对医疗垃圾的产生、处理、运输和处置等各个环节进行严格监管，确保医疗垃圾处理符合法规要求。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42" r="16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WHO制定了医疗废物管理指南，强调医疗垃圾的安全处理和环境保护，提倡各国建立完善的医疗垃圾管理体系。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世界卫生组织（WHO）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该公约旨在控制危险废物的越境转移及其处置，对医疗垃圾的管理和处理提出了严格要求，推动各国加强合作，共同应对医疗垃圾问题。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巴塞尔公约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国际组织对医疗垃圾管理要求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通过细化分类标准、提高收集和处理效率，实现医疗垃圾减量化、资源化和无害化处理。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强化分类收集和处理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加强国际间的合作与交流，分享经验和技术成果，共同应对全球性的医疗垃圾问题。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加强国际合作与交流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建立完善的监管和法律制度，明确各方责任，加大对违法行为的处罚力度，确保医疗垃圾处理符合法规要求。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加强监管和法律制度建设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鼓励和支持新技术、新方法的研发和应用，提高医疗垃圾处理效率和安全性，降低处理成本和环境风险。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推动技术创新和研发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可供借鉴的国际经验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政策法规体系构建与完善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《危险废物经营许可证管理办法》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规范危险废物经营许可的审批和管理，确保医疗垃圾处理单位具备相应资质和能力。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《医疗废物管理条例》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明确医疗废物的定义、分类、收集、运输、处置等方面的规定，为医疗垃圾处理提供基本法律依据。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《医疗卫生机构医疗废物管理办法》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针对医疗卫生机构内部医疗废物的管理，提出具体要求和操作规范。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国家层面政策法规回顾与解读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加强监管和执法力度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通过定期巡查、专项整治等方式，加强对医疗垃圾处理单位的监管和执法力度，确保相关法规得到有效执行。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推动信息化管理和公开透明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建立医疗垃圾处理信息化平台，实现全过程监控和数据共享，同时加强信息公开和公众参与，提高管理透明度和公信力。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各地结合实际制定实施细则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根据当地医疗垃圾产生、处理现状和实际需求，制定具体的实施细则和操作指南。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地方层面政策法规制定及实施情况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https://d.book118.com/378052026036006034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2024-09-12T14:15:49.994</cp:lastPrinted>
  <dcterms:created xsi:type="dcterms:W3CDTF">2024-09-12T06:15:50Z</dcterms:created>
  <dcterms:modified xsi:type="dcterms:W3CDTF">2024-09-12T06:15:52Z</dcterms:modified>
</cp:coreProperties>
</file>