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96DD52-C223-48E6-A152-14CDCB38D6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3605AD-B8F1-4B6B-92D7-C5BDFBDFE0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64BCB8-F823-4668-AA66-7702E10AE5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D4940D-9EB7-4E7F-9FB9-BB4EC594D2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374D02-4D90-4FC0-A437-602BA4EACE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B76DE9E-07A4-4B4F-81CF-87747A1472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776953-F240-4125-8886-7220C21F24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BB4352-DE60-448E-9E0E-BEFAFADFCF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AA24AE-F442-47B5-9F2C-16D7E0B233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784B3E-E285-4CFF-AD22-AA04D1D11C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86B0FC-7746-4A5F-96A0-E31C05AF00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05306211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中国体育教育行业品牌竞争力分析</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中国体育教育行业品牌竞争力概述
 体育教育行业品牌竞争力影响因素分析
 体育教育行业品牌竞争力评价指标体系构建
 体育教育行业品牌竞争力评价结果分析
 体育教育行业品牌竞争力提升路径探索
 体育教育行业品牌竞争力区域差异比较
 体育教育行业品牌竞争力发展趋势展望
 体育教育行业品牌竞争力提升建议</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中国体育教育行业品牌竞争力概述</a:t>
            </a:r>
          </a:p>
        </p:txBody>
      </p:sp>
      <p:sp>
        <p:nvSpPr>
          <p:cNvPr id="3" name="Subtitle 2"/>
          <p:cNvSpPr>
            <a:spLocks noGrp="1"/>
          </p:cNvSpPr>
          <p:nvPr>
            <p:ph type="subTitle" idx="1"/>
          </p:nvPr>
        </p:nvSpPr>
        <p:spPr/>
        <p:txBody>
          <a:bodyPr/>
          <a:lstStyle/>
          <a:p>
            <a:r>
              <a:t>中国体育教育行业品牌竞争力分析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中国体育教育行业品牌竞争力概述</a:t>
            </a:r>
          </a:p>
        </p:txBody>
      </p:sp>
      <p:sp>
        <p:nvSpPr>
          <p:cNvPr id="3" name="Text Placeholder 2"/>
          <p:cNvSpPr>
            <a:spLocks noGrp="1"/>
          </p:cNvSpPr>
          <p:nvPr>
            <p:ph type="body" idx="1"/>
          </p:nvPr>
        </p:nvSpPr>
        <p:spPr/>
        <p:txBody>
          <a:bodyPr/>
          <a:lstStyle/>
          <a:p>
            <a:r>
              <a:t>中国体育教育行业品牌竞争力现状</a:t>
            </a:r>
          </a:p>
        </p:txBody>
      </p:sp>
      <p:sp>
        <p:nvSpPr>
          <p:cNvPr id="4" name="Content Placeholder 3"/>
          <p:cNvSpPr>
            <a:spLocks noGrp="1"/>
          </p:cNvSpPr>
          <p:nvPr>
            <p:ph sz="half" idx="2"/>
          </p:nvPr>
        </p:nvSpPr>
        <p:spPr/>
        <p:txBody>
          <a:bodyPr/>
          <a:lstStyle/>
          <a:p>
            <a:r>
              <a:t>1. 体育教育行业品牌竞争力不断增强：随着体育教育行业的发展，越来越多的体育教育品牌涌现，行业竞争加剧，品牌竞争力不断增强。</a:t>
            </a:r>
          </a:p>
          <a:p>
            <a:r>
              <a:t>2. 品牌集中度较高：中国体育教育行业品牌集中度较高，头部品牌占据了较大的市场份额，行业内存在一定程度的垄断。</a:t>
            </a:r>
          </a:p>
          <a:p>
            <a:r>
              <a:t>3. 品牌形象差异化明显：中国体育教育行业品牌形象差异化明显，各品牌都有自己的特色和优势，消费者在选择品牌时有较大的选择空间。</a:t>
            </a:r>
          </a:p>
        </p:txBody>
      </p:sp>
      <p:sp>
        <p:nvSpPr>
          <p:cNvPr id="5" name="Text Placeholder 4"/>
          <p:cNvSpPr>
            <a:spLocks noGrp="1"/>
          </p:cNvSpPr>
          <p:nvPr>
            <p:ph type="body" idx="3"/>
          </p:nvPr>
        </p:nvSpPr>
        <p:spPr/>
        <p:txBody>
          <a:bodyPr/>
          <a:lstStyle/>
          <a:p>
            <a:r>
              <a:t>中国体育教育行业品牌竞争力影响因素</a:t>
            </a:r>
          </a:p>
        </p:txBody>
      </p:sp>
      <p:sp>
        <p:nvSpPr>
          <p:cNvPr id="6" name="Content Placeholder 5"/>
          <p:cNvSpPr>
            <a:spLocks noGrp="1"/>
          </p:cNvSpPr>
          <p:nvPr>
            <p:ph sz="half" idx="4"/>
          </p:nvPr>
        </p:nvSpPr>
        <p:spPr/>
        <p:txBody>
          <a:bodyPr/>
          <a:lstStyle/>
          <a:p>
            <a:r>
              <a:t>1. 品牌知名度：品牌知名度是影响品牌竞争力的重要因素，知名度高的品牌更容易被消费者认可和选择。</a:t>
            </a:r>
          </a:p>
          <a:p>
            <a:r>
              <a:t>2. 品牌形象：品牌形象是指消费者对品牌的整体印象，良好的品牌形象会增加消费者对品牌的信任度和忠诚度。</a:t>
            </a:r>
          </a:p>
          <a:p>
            <a:r>
              <a:t>3. 品牌质量：品牌质量是指产品的质量和服务水平，良好的品牌质量会提高消费者对品牌的满意度。</a:t>
            </a:r>
          </a:p>
          <a:p>
            <a:r>
              <a:t>4. 品牌价格：品牌价格是指产品的价格水平，合理的品牌价格会吸引更多的消费者。</a:t>
            </a:r>
          </a:p>
          <a:p>
            <a:r>
              <a:t>5. 品牌推广：品牌推广是指品牌通过各种渠道和方式进行宣传和推广，有效的品牌推广可以提高品牌知名度和美誉度。</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中国体育教育行业品牌竞争力概述</a:t>
            </a:r>
          </a:p>
        </p:txBody>
      </p:sp>
      <p:sp>
        <p:nvSpPr>
          <p:cNvPr id="3" name="Text Placeholder 2"/>
          <p:cNvSpPr>
            <a:spLocks noGrp="1"/>
          </p:cNvSpPr>
          <p:nvPr>
            <p:ph type="body" idx="1"/>
          </p:nvPr>
        </p:nvSpPr>
        <p:spPr/>
        <p:txBody>
          <a:bodyPr/>
          <a:lstStyle/>
          <a:p>
            <a:r>
              <a:t>中国体育教育行业品牌竞争力发展趋势</a:t>
            </a:r>
          </a:p>
        </p:txBody>
      </p:sp>
      <p:sp>
        <p:nvSpPr>
          <p:cNvPr id="4" name="Content Placeholder 3"/>
          <p:cNvSpPr>
            <a:spLocks noGrp="1"/>
          </p:cNvSpPr>
          <p:nvPr>
            <p:ph sz="half" idx="2"/>
          </p:nvPr>
        </p:nvSpPr>
        <p:spPr/>
        <p:txBody>
          <a:bodyPr/>
          <a:lstStyle/>
          <a:p>
            <a:r>
              <a:t>1. 品牌竞争加剧：随着体育教育行业的发展，行业竞争加剧，品牌竞争力变得更加重要。</a:t>
            </a:r>
          </a:p>
          <a:p>
            <a:r>
              <a:t>2. 品牌形象差异化更加明显：消费者对品牌的需求更加多元化，品牌形象差异化更加明显，各品牌需要更加注重自身的特色和优势。</a:t>
            </a:r>
          </a:p>
          <a:p>
            <a:r>
              <a:t>3. 品牌质量更加重要：消费者对产品质量的要求越来越高，品牌质量更加重要，品牌需要更加注重产品的质量和服务水平。</a:t>
            </a:r>
          </a:p>
          <a:p>
            <a:r>
              <a:t>4. 品牌价格更加合理：随着消费者收入水平的提高，品牌价格更加合理，品牌需要更加注重性价比。</a:t>
            </a:r>
          </a:p>
          <a:p>
            <a:r>
              <a:t>5. 品牌推广更加有效：品牌推广更加注重效果和效率，品牌需要更加注重品牌推广的渠道和方式。</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体育教育行业品牌竞争力影响因素分析</a:t>
            </a:r>
          </a:p>
        </p:txBody>
      </p:sp>
      <p:sp>
        <p:nvSpPr>
          <p:cNvPr id="3" name="Subtitle 2"/>
          <p:cNvSpPr>
            <a:spLocks noGrp="1"/>
          </p:cNvSpPr>
          <p:nvPr>
            <p:ph type="subTitle" idx="1"/>
          </p:nvPr>
        </p:nvSpPr>
        <p:spPr/>
        <p:txBody>
          <a:bodyPr/>
          <a:lstStyle/>
          <a:p>
            <a:r>
              <a:t>中国体育教育行业品牌竞争力分析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体育教育行业品牌竞争力影响因素分析</a:t>
            </a:r>
          </a:p>
        </p:txBody>
      </p:sp>
      <p:sp>
        <p:nvSpPr>
          <p:cNvPr id="3" name="Text Placeholder 2"/>
          <p:cNvSpPr>
            <a:spLocks noGrp="1"/>
          </p:cNvSpPr>
          <p:nvPr>
            <p:ph type="body" idx="1"/>
          </p:nvPr>
        </p:nvSpPr>
        <p:spPr/>
        <p:txBody>
          <a:bodyPr/>
          <a:lstStyle/>
          <a:p>
            <a:r>
              <a:t>体育教育行业品牌竞争力核心要素分析</a:t>
            </a:r>
          </a:p>
        </p:txBody>
      </p:sp>
      <p:sp>
        <p:nvSpPr>
          <p:cNvPr id="4" name="Content Placeholder 3"/>
          <p:cNvSpPr>
            <a:spLocks noGrp="1"/>
          </p:cNvSpPr>
          <p:nvPr>
            <p:ph sz="half" idx="2"/>
          </p:nvPr>
        </p:nvSpPr>
        <p:spPr/>
        <p:txBody>
          <a:bodyPr/>
          <a:lstStyle/>
          <a:p>
            <a:r>
              <a:t>1. 品牌知名度和美誉度：品牌知名度是指消费者对品牌名称的熟悉程度，美誉度是指消费者对品牌质量和价值的正面评价。强有力的品牌知名度和美誉度是品牌竞争力的基础。</a:t>
            </a:r>
          </a:p>
          <a:p>
            <a:r>
              <a:t>2. 品牌忠诚度：品牌忠诚度是指消费者对某个品牌的持续购买和忠诚度。高品牌忠诚度可以使企业获得更稳定的市场份额，并降低营销成本。</a:t>
            </a:r>
          </a:p>
          <a:p>
            <a:r>
              <a:t>3. 品牌差异化：品牌差异化是指品牌与竞争对手的差异性，包括产品、服务、价格、形象等方面。强有力的品牌差异化可以使企业在市场中脱颖而出，并获得竞争优势。</a:t>
            </a:r>
          </a:p>
          <a:p>
            <a:r>
              <a:t>4. 品牌创新能力：品牌创新能力是指企业不断推出新产品、新服务或新营销策略的能力。强有力的品牌创新能力可以使企业保持新鲜感和吸引力，并赢得消费者的青睐。</a:t>
            </a:r>
          </a:p>
          <a:p>
            <a:r>
              <a:t>5. 品牌管理能力：品牌管理能力是指企业对品牌进行有效规划、实施和控制的能力。强有力的品牌管理能力可以使企业保持品牌的一致性和完整性，并提高品牌竞争力。</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体育教育行业品牌竞争力影响因素分析</a:t>
            </a:r>
          </a:p>
        </p:txBody>
      </p:sp>
      <p:sp>
        <p:nvSpPr>
          <p:cNvPr id="3" name="Text Placeholder 2"/>
          <p:cNvSpPr>
            <a:spLocks noGrp="1"/>
          </p:cNvSpPr>
          <p:nvPr>
            <p:ph type="body" idx="1"/>
          </p:nvPr>
        </p:nvSpPr>
        <p:spPr/>
        <p:txBody>
          <a:bodyPr/>
          <a:lstStyle/>
          <a:p>
            <a:r>
              <a:t>体育教育行业品牌竞争力影响因素分析</a:t>
            </a:r>
          </a:p>
        </p:txBody>
      </p:sp>
      <p:sp>
        <p:nvSpPr>
          <p:cNvPr id="4" name="Content Placeholder 3"/>
          <p:cNvSpPr>
            <a:spLocks noGrp="1"/>
          </p:cNvSpPr>
          <p:nvPr>
            <p:ph sz="half" idx="2"/>
          </p:nvPr>
        </p:nvSpPr>
        <p:spPr/>
        <p:txBody>
          <a:bodyPr/>
          <a:lstStyle/>
          <a:p>
            <a:r>
              <a:t>1. 市场因素：市场因素包括市场规模、增长率、竞争激烈程度等。市场规模越大、增长率越高、竞争激烈程度越低，则品牌竞争力越强。</a:t>
            </a:r>
          </a:p>
          <a:p>
            <a:r>
              <a:t>2. 产品因素：产品因素包括产品质量、价格、性能、款式等。产品质量高、价格合理、性能优良、款式新颖，则品牌竞争力越强。</a:t>
            </a:r>
          </a:p>
          <a:p>
            <a:r>
              <a:t>3. 服务因素：服务因素包括售前服务、售后服务、技术支持等。售前服务好、售后服务完善、技术支持及时，则品牌竞争力越强。</a:t>
            </a:r>
          </a:p>
          <a:p>
            <a:r>
              <a:t>4. 营销因素：营销因素包括广告宣传、公关活动、销售渠道等。广告宣传力度大、公关活动成功、销售渠道广泛，则品牌竞争力越强。</a:t>
            </a:r>
          </a:p>
          <a:p>
            <a:r>
              <a:t>5. 管理因素：管理因素包括企业文化、领导力、品牌管理能力等。企业文化积极向上、领导力强、品牌管理能力强，则品牌竞争力越强。</a:t>
            </a:r>
          </a:p>
          <a:p>
            <a:r>
              <a:t>6. 消费者因素：消费者因素包括消费者需求、消费者购买行为、消费者忠诚度等。消费者需求强烈、消费者购买行为理性、消费者忠诚度高，则品牌竞争力越强。</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体育教育行业品牌竞争力评价指标体系构建</a:t>
            </a:r>
          </a:p>
        </p:txBody>
      </p:sp>
      <p:sp>
        <p:nvSpPr>
          <p:cNvPr id="3" name="Subtitle 2"/>
          <p:cNvSpPr>
            <a:spLocks noGrp="1"/>
          </p:cNvSpPr>
          <p:nvPr>
            <p:ph type="subTitle" idx="1"/>
          </p:nvPr>
        </p:nvSpPr>
        <p:spPr/>
        <p:txBody>
          <a:bodyPr/>
          <a:lstStyle/>
          <a:p>
            <a:r>
              <a:t>中国体育教育行业品牌竞争力分析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体育教育行业品牌竞争力评价指标体系构建</a:t>
            </a:r>
          </a:p>
        </p:txBody>
      </p:sp>
      <p:sp>
        <p:nvSpPr>
          <p:cNvPr id="3" name="Text Placeholder 2"/>
          <p:cNvSpPr>
            <a:spLocks noGrp="1"/>
          </p:cNvSpPr>
          <p:nvPr>
            <p:ph type="body" idx="1"/>
          </p:nvPr>
        </p:nvSpPr>
        <p:spPr/>
        <p:txBody>
          <a:bodyPr/>
          <a:lstStyle/>
          <a:p>
            <a:r>
              <a:t>行业知名度和美誉度</a:t>
            </a:r>
          </a:p>
        </p:txBody>
      </p:sp>
      <p:sp>
        <p:nvSpPr>
          <p:cNvPr id="4" name="Content Placeholder 3"/>
          <p:cNvSpPr>
            <a:spLocks noGrp="1"/>
          </p:cNvSpPr>
          <p:nvPr>
            <p:ph sz="half" idx="2"/>
          </p:nvPr>
        </p:nvSpPr>
        <p:spPr/>
        <p:txBody>
          <a:bodyPr/>
          <a:lstStyle/>
          <a:p>
            <a:r>
              <a:t>1. 行业知名度：评估体育教育机构在目标受众群体中的认知程度和知名度，可以通过市场调查、在线搜索数据、社交媒体影响力和媒体报道等指标来衡量。</a:t>
            </a:r>
          </a:p>
          <a:p>
            <a:r>
              <a:t>2. 行业美誉度：评估体育教育机构在目标受众群体中的口碑和声誉，可以通过客户满意度调查、在线评论、行业奖项和认证等指标来衡量。</a:t>
            </a:r>
          </a:p>
          <a:p>
            <a:r>
              <a:t>3. 行业忠诚度：评估体育教育机构与客户之间的忠诚程度和粘性，可以通过客户保留率、复购率和推荐率等指标来衡量。</a:t>
            </a:r>
          </a:p>
        </p:txBody>
      </p:sp>
      <p:sp>
        <p:nvSpPr>
          <p:cNvPr id="5" name="Text Placeholder 4"/>
          <p:cNvSpPr>
            <a:spLocks noGrp="1"/>
          </p:cNvSpPr>
          <p:nvPr>
            <p:ph type="body" idx="3"/>
          </p:nvPr>
        </p:nvSpPr>
        <p:spPr/>
        <p:txBody>
          <a:bodyPr/>
          <a:lstStyle/>
          <a:p>
            <a:r>
              <a:t>服务质量与创新能力</a:t>
            </a:r>
          </a:p>
        </p:txBody>
      </p:sp>
      <p:sp>
        <p:nvSpPr>
          <p:cNvPr id="6" name="Content Placeholder 5"/>
          <p:cNvSpPr>
            <a:spLocks noGrp="1"/>
          </p:cNvSpPr>
          <p:nvPr>
            <p:ph sz="half" idx="4"/>
          </p:nvPr>
        </p:nvSpPr>
        <p:spPr/>
        <p:txBody>
          <a:bodyPr/>
          <a:lstStyle/>
          <a:p>
            <a:r>
              <a:t>1. 服务质量：评估体育教育机构提供服务的质量和水平，可以通过客户满意度调查、服务效率、服务态度和服务专业性等指标来衡量。</a:t>
            </a:r>
          </a:p>
          <a:p>
            <a:r>
              <a:t>2. 创新能力：评估体育教育机构在产品和服务方面的创新能力和创造力，可以通过新产品开发、新技术应用、教学方法创新和教学资源创新等指标来衡量。</a:t>
            </a:r>
          </a:p>
          <a:p>
            <a:r>
              <a:t>3. 研发投入：评估体育教育机构在研发方面的投入力度和水平，可以通过研发人员数量、研发经费投入和研发成果等指标来衡量。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体育教育行业品牌竞争力评价指标体系构建</a:t>
            </a:r>
          </a:p>
        </p:txBody>
      </p:sp>
      <p:sp>
        <p:nvSpPr>
          <p:cNvPr id="3" name="Text Placeholder 2"/>
          <p:cNvSpPr>
            <a:spLocks noGrp="1"/>
          </p:cNvSpPr>
          <p:nvPr>
            <p:ph type="body" idx="1"/>
          </p:nvPr>
        </p:nvSpPr>
        <p:spPr/>
        <p:txBody>
          <a:bodyPr/>
          <a:lstStyle/>
          <a:p>
            <a:r>
              <a:t>市场份额与增长率</a:t>
            </a:r>
          </a:p>
        </p:txBody>
      </p:sp>
      <p:sp>
        <p:nvSpPr>
          <p:cNvPr id="4" name="Content Placeholder 3"/>
          <p:cNvSpPr>
            <a:spLocks noGrp="1"/>
          </p:cNvSpPr>
          <p:nvPr>
            <p:ph sz="half" idx="2"/>
          </p:nvPr>
        </p:nvSpPr>
        <p:spPr/>
        <p:txBody>
          <a:bodyPr/>
          <a:lstStyle/>
          <a:p>
            <a:r>
              <a:t>1. 市场份额：评估体育教育机构在目标市场中的占有率和竞争地位，可以通过销售额、客户数量、市场渗透率等指标来衡量。</a:t>
            </a:r>
          </a:p>
          <a:p>
            <a:r>
              <a:t>2. 增长率：评估体育教育机构的市场增长速度和发展潜力，可以通过销售额增长率、客户数量增长率和市场份额增长率等指标来衡量。</a:t>
            </a:r>
          </a:p>
          <a:p>
            <a:r>
              <a:t>3. 行业集中度：评估体育教育行业中市场份额的集中程度和竞争格局，可以通过市场集中度指数和市场领导者份额等指标来衡量。</a:t>
            </a:r>
          </a:p>
        </p:txBody>
      </p:sp>
      <p:sp>
        <p:nvSpPr>
          <p:cNvPr id="5" name="Text Placeholder 4"/>
          <p:cNvSpPr>
            <a:spLocks noGrp="1"/>
          </p:cNvSpPr>
          <p:nvPr>
            <p:ph type="body" idx="3"/>
          </p:nvPr>
        </p:nvSpPr>
        <p:spPr/>
        <p:txBody>
          <a:bodyPr/>
          <a:lstStyle/>
          <a:p>
            <a:r>
              <a:t>品牌资产与品牌价值</a:t>
            </a:r>
          </a:p>
        </p:txBody>
      </p:sp>
      <p:sp>
        <p:nvSpPr>
          <p:cNvPr id="6" name="Content Placeholder 5"/>
          <p:cNvSpPr>
            <a:spLocks noGrp="1"/>
          </p:cNvSpPr>
          <p:nvPr>
            <p:ph sz="half" idx="4"/>
          </p:nvPr>
        </p:nvSpPr>
        <p:spPr/>
        <p:txBody>
          <a:bodyPr/>
          <a:lstStyle/>
          <a:p>
            <a:r>
              <a:t>1. 品牌资产：评估体育教育机构的品牌资产和无形价值，包括品牌知名度、品牌美誉度、品牌忠诚度、品牌联想和品牌延伸等。</a:t>
            </a:r>
          </a:p>
          <a:p>
            <a:r>
              <a:t>2. 品牌价值：评估体育教育机构品牌的经济价值和市场价值，可以通过品牌价值评估模型、品牌特许经营费和品牌溢价等指标来衡量。</a:t>
            </a:r>
          </a:p>
          <a:p>
            <a:r>
              <a:t>3. 品牌差异化：评估体育教育机构的品牌差异化程度和竞争优势，可以通过品牌定位、品牌形象和品牌个性等指标来衡量。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体育教育行业品牌竞争力评价指标体系构建</a:t>
            </a:r>
          </a:p>
        </p:txBody>
      </p:sp>
      <p:sp>
        <p:nvSpPr>
          <p:cNvPr id="3" name="Text Placeholder 2"/>
          <p:cNvSpPr>
            <a:spLocks noGrp="1"/>
          </p:cNvSpPr>
          <p:nvPr>
            <p:ph type="body" idx="1"/>
          </p:nvPr>
        </p:nvSpPr>
        <p:spPr/>
        <p:txBody>
          <a:bodyPr/>
          <a:lstStyle/>
          <a:p>
            <a:r>
              <a:t>企业管理与团队建设</a:t>
            </a:r>
          </a:p>
        </p:txBody>
      </p:sp>
      <p:sp>
        <p:nvSpPr>
          <p:cNvPr id="4" name="Content Placeholder 3"/>
          <p:cNvSpPr>
            <a:spLocks noGrp="1"/>
          </p:cNvSpPr>
          <p:nvPr>
            <p:ph sz="half" idx="2"/>
          </p:nvPr>
        </p:nvSpPr>
        <p:spPr/>
        <p:txBody>
          <a:bodyPr/>
          <a:lstStyle/>
          <a:p>
            <a:r>
              <a:t>1. 企业管理：评估体育教育机构的企业管理水平和效率，包括组织结构、管理制度、决策机制和企业文化等。</a:t>
            </a:r>
          </a:p>
          <a:p>
            <a:r>
              <a:t>2. 团队建设：评估体育教育机构的团队建设水平和凝聚力，包括团队成员的专业能力、团队协作能力和团队士气等。</a:t>
            </a:r>
          </a:p>
          <a:p>
            <a:r>
              <a:t>3. 人才培养与激励：评估体育教育机构的人才培养和激励机制，包括员工培训、绩效考核和薪酬福利等。</a:t>
            </a:r>
          </a:p>
        </p:txBody>
      </p:sp>
      <p:sp>
        <p:nvSpPr>
          <p:cNvPr id="5" name="Text Placeholder 4"/>
          <p:cNvSpPr>
            <a:spLocks noGrp="1"/>
          </p:cNvSpPr>
          <p:nvPr>
            <p:ph type="body" idx="3"/>
          </p:nvPr>
        </p:nvSpPr>
        <p:spPr/>
        <p:txBody>
          <a:bodyPr/>
          <a:lstStyle/>
          <a:p>
            <a:r>
              <a:t>财务状况与风险管控</a:t>
            </a:r>
          </a:p>
        </p:txBody>
      </p:sp>
      <p:sp>
        <p:nvSpPr>
          <p:cNvPr id="6" name="Content Placeholder 5"/>
          <p:cNvSpPr>
            <a:spLocks noGrp="1"/>
          </p:cNvSpPr>
          <p:nvPr>
            <p:ph sz="half" idx="4"/>
          </p:nvPr>
        </p:nvSpPr>
        <p:spPr/>
        <p:txBody>
          <a:bodyPr/>
          <a:lstStyle/>
          <a:p>
            <a:r>
              <a:t>1. 财务状况：评估体育教育机构的财务状况和盈利能力，包括收入、利润、资产负债率和现金流等。</a:t>
            </a:r>
          </a:p>
          <a:p>
            <a:r>
              <a:t>2. 风险管控：评估体育教育机构的风险管理水平和应对突发事件的能力，包括风险识别、风险评估和风险应对等。</a:t>
            </a:r>
          </a:p>
          <a:p>
            <a:r>
              <a:t>3. 企业社会责任：评估体育教育机构的企业社会责任和可持续发展能力，包括环境保护、社会公益和员工关怀等。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体育教育行业品牌竞争力评价结果分析</a:t>
            </a:r>
          </a:p>
        </p:txBody>
      </p:sp>
      <p:sp>
        <p:nvSpPr>
          <p:cNvPr id="3" name="Subtitle 2"/>
          <p:cNvSpPr>
            <a:spLocks noGrp="1"/>
          </p:cNvSpPr>
          <p:nvPr>
            <p:ph type="subTitle" idx="1"/>
          </p:nvPr>
        </p:nvSpPr>
        <p:spPr/>
        <p:txBody>
          <a:bodyPr/>
          <a:lstStyle/>
          <a:p>
            <a:r>
              <a:t>中国体育教育行业品牌竞争力分析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体育教育行业品牌竞争力评价结果分析</a:t>
            </a:r>
          </a:p>
        </p:txBody>
      </p:sp>
      <p:sp>
        <p:nvSpPr>
          <p:cNvPr id="3" name="Text Placeholder 2"/>
          <p:cNvSpPr>
            <a:spLocks noGrp="1"/>
          </p:cNvSpPr>
          <p:nvPr>
            <p:ph type="body" idx="1"/>
          </p:nvPr>
        </p:nvSpPr>
        <p:spPr/>
        <p:txBody>
          <a:bodyPr/>
          <a:lstStyle/>
          <a:p>
            <a:r>
              <a:t>体育教育行业头部品牌企业品牌竞争力分析</a:t>
            </a:r>
          </a:p>
        </p:txBody>
      </p:sp>
      <p:sp>
        <p:nvSpPr>
          <p:cNvPr id="4" name="Content Placeholder 3"/>
          <p:cNvSpPr>
            <a:spLocks noGrp="1"/>
          </p:cNvSpPr>
          <p:nvPr>
            <p:ph sz="half" idx="2"/>
          </p:nvPr>
        </p:nvSpPr>
        <p:spPr/>
        <p:txBody>
          <a:bodyPr/>
          <a:lstStyle/>
          <a:p>
            <a:r>
              <a:t>1. 国内体育教育头部品牌企业具有较强的品牌知名度和美誉度，在行业内具有较高的影响力。</a:t>
            </a:r>
          </a:p>
          <a:p>
            <a:r>
              <a:t>2. 头部品牌企业普遍具有较强的创新能力和研发能力，能够不断推出新的产品和服务，满足消费者不断变化的需求。</a:t>
            </a:r>
          </a:p>
          <a:p>
            <a:r>
              <a:t>3. 头部品牌企业普遍具有较强的营销能力和渠道能力，能够将产品和服务推广到更广泛的市场。</a:t>
            </a:r>
          </a:p>
        </p:txBody>
      </p:sp>
      <p:sp>
        <p:nvSpPr>
          <p:cNvPr id="5" name="Text Placeholder 4"/>
          <p:cNvSpPr>
            <a:spLocks noGrp="1"/>
          </p:cNvSpPr>
          <p:nvPr>
            <p:ph type="body" idx="3"/>
          </p:nvPr>
        </p:nvSpPr>
        <p:spPr/>
        <p:txBody>
          <a:bodyPr/>
          <a:lstStyle/>
          <a:p>
            <a:r>
              <a:t>体育教育行业细分领域品牌竞争力差异分析</a:t>
            </a:r>
          </a:p>
        </p:txBody>
      </p:sp>
      <p:sp>
        <p:nvSpPr>
          <p:cNvPr id="6" name="Content Placeholder 5"/>
          <p:cNvSpPr>
            <a:spLocks noGrp="1"/>
          </p:cNvSpPr>
          <p:nvPr>
            <p:ph sz="half" idx="4"/>
          </p:nvPr>
        </p:nvSpPr>
        <p:spPr/>
        <p:txBody>
          <a:bodyPr/>
          <a:lstStyle/>
          <a:p>
            <a:r>
              <a:t>1. 不同细分领域体育教育品牌的竞争力差异较大。如在体育培训领域，头部品牌企业普遍具有较强的竞争力；而在体育用品领域，则存在众多中小品牌企业，竞争格局较为分散。</a:t>
            </a:r>
          </a:p>
          <a:p>
            <a:r>
              <a:t>2. 不同细分领域体育教育品牌的竞争力差异主要体现在品牌知名度、美誉度、产品质量、服务质量、价格等方面。</a:t>
            </a:r>
          </a:p>
          <a:p>
            <a:r>
              <a:t>3. 体育教育行业细分领域未来竞争趋势将表现为头部品牌企业竞争力进一步增强，中小品牌企业生存空间进一步受限。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体育教育行业品牌竞争力评价结果分析</a:t>
            </a:r>
          </a:p>
        </p:txBody>
      </p:sp>
      <p:sp>
        <p:nvSpPr>
          <p:cNvPr id="3" name="Text Placeholder 2"/>
          <p:cNvSpPr>
            <a:spLocks noGrp="1"/>
          </p:cNvSpPr>
          <p:nvPr>
            <p:ph type="body" idx="1"/>
          </p:nvPr>
        </p:nvSpPr>
        <p:spPr/>
        <p:txBody>
          <a:bodyPr/>
          <a:lstStyle/>
          <a:p>
            <a:r>
              <a:t>体育教育行业品牌国际化竞争力分析</a:t>
            </a:r>
          </a:p>
        </p:txBody>
      </p:sp>
      <p:sp>
        <p:nvSpPr>
          <p:cNvPr id="4" name="Content Placeholder 3"/>
          <p:cNvSpPr>
            <a:spLocks noGrp="1"/>
          </p:cNvSpPr>
          <p:nvPr>
            <p:ph sz="half" idx="2"/>
          </p:nvPr>
        </p:nvSpPr>
        <p:spPr/>
        <p:txBody>
          <a:bodyPr/>
          <a:lstStyle/>
          <a:p>
            <a:r>
              <a:t>1. 中国体育教育品牌在国际市场上的竞争力相对较弱，主要体现在品牌知名度、美誉度、产品质量、服务质量、价格等方面。</a:t>
            </a:r>
          </a:p>
          <a:p>
            <a:r>
              <a:t>2. 制约中国体育教育品牌国际化发展的主要因素包括文化差异、语言障碍、贸易壁垒等。</a:t>
            </a:r>
          </a:p>
          <a:p>
            <a:r>
              <a:t>3. 中国体育教育品牌国际化发展的未来趋势将表现为，头部品牌企业将率先实现国际化发展，中小品牌企业将通过与国际品牌合作或并购等方式加入国际化发展的行列。</a:t>
            </a:r>
          </a:p>
        </p:txBody>
      </p:sp>
      <p:sp>
        <p:nvSpPr>
          <p:cNvPr id="5" name="Text Placeholder 4"/>
          <p:cNvSpPr>
            <a:spLocks noGrp="1"/>
          </p:cNvSpPr>
          <p:nvPr>
            <p:ph type="body" idx="3"/>
          </p:nvPr>
        </p:nvSpPr>
        <p:spPr/>
        <p:txBody>
          <a:bodyPr/>
          <a:lstStyle/>
          <a:p>
            <a:r>
              <a:t>体育教育行业品牌发展趋势分析</a:t>
            </a:r>
          </a:p>
        </p:txBody>
      </p:sp>
      <p:sp>
        <p:nvSpPr>
          <p:cNvPr id="6" name="Content Placeholder 5"/>
          <p:cNvSpPr>
            <a:spLocks noGrp="1"/>
          </p:cNvSpPr>
          <p:nvPr>
            <p:ph sz="half" idx="4"/>
          </p:nvPr>
        </p:nvSpPr>
        <p:spPr/>
        <p:txBody>
          <a:bodyPr/>
          <a:lstStyle/>
          <a:p>
            <a:r>
              <a:t>1. 体育教育行业品牌发展将呈现出以下趋势：品牌集中度进一步提高、品牌竞争更加激烈、品牌国际化发展加快、品牌价值不断提升等。</a:t>
            </a:r>
          </a:p>
          <a:p>
            <a:r>
              <a:t>2. 体育教育行业品牌发展面临的主要挑战包括，消费者需求不断变化、技术进步对行业格局的影响、政策法规的变化等。</a:t>
            </a:r>
          </a:p>
          <a:p>
            <a:r>
              <a:t>3. 体育教育行业品牌发展的机会主要包括，体育消费市场的快速增长、体育教育政策的利好、体育教育产业的不断发展等。</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https://d.book118.com/378053062111006034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中国体育教育行业品牌竞争力概述</vt:lpstr>
      <vt:lpstr> 中国体育教育行业品牌竞争力概述</vt:lpstr>
      <vt:lpstr> 中国体育教育行业品牌竞争力概述</vt:lpstr>
      <vt:lpstr> 体育教育行业品牌竞争力影响因素分析</vt:lpstr>
      <vt:lpstr> 体育教育行业品牌竞争力影响因素分析</vt:lpstr>
      <vt:lpstr> 体育教育行业品牌竞争力影响因素分析</vt:lpstr>
      <vt:lpstr> 体育教育行业品牌竞争力评价指标体系构建</vt:lpstr>
      <vt:lpstr> 体育教育行业品牌竞争力评价指标体系构建</vt:lpstr>
      <vt:lpstr> 体育教育行业品牌竞争力评价指标体系构建</vt:lpstr>
      <vt:lpstr> 体育教育行业品牌竞争力评价指标体系构建</vt:lpstr>
      <vt:lpstr> 体育教育行业品牌竞争力评价结果分析</vt:lpstr>
      <vt:lpstr> 体育教育行业品牌竞争力评价结果分析</vt:lpstr>
      <vt:lpstr> 体育教育行业品牌竞争力评价结果分析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2024-09-13T05:03:53.579</cp:lastPrinted>
  <dcterms:created xsi:type="dcterms:W3CDTF">2024-09-12T21:03:53Z</dcterms:created>
  <dcterms:modified xsi:type="dcterms:W3CDTF">2024-09-12T21:03:55Z</dcterms:modified>
</cp:coreProperties>
</file>