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48682-6654-41E6-815D-2934BBF4C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83F66-4EF3-44D0-BB72-BE85F3704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ED254-AD01-4B0D-9F9A-570CA76F8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27C035-449D-463C-99F2-17510E4D7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4DC4D8-CD50-4DC6-BE43-00E3B1323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FA8941-2A94-4633-B3C5-E400C6E4F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E57914-4782-4269-B417-E565D24E7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9B406-CE41-485E-AF4C-47B18A212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945970-4102-43BD-87A2-6290FCB69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49A63-21B0-4D1D-8CF7-2F45C616A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E7159-E289-405E-9AE5-32F90D419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53070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护理皮肤小课堂课件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lumMod val="60000"/>
                  <a:lumOff val="4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日常皮肤护理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特殊皮肤问题护理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护肤品选择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健康生活习惯对皮肤的影响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常见皮肤问题解答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530" b="2253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皮肤结构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表皮层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表皮层是皮肤的最外层，由角质层、透明层、颗粒层、棘层和基底层组成，具有保护、调节体温和感受外界刺激等功能。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真皮层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真皮层位于表皮之下，由结缔组织组成，含有丰富的胶原蛋白和弹性蛋白，对维持皮肤弹性和紧致度具有重要作用。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皮下组织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皮下组织位于真皮层之下，主要由脂肪细胞组成，具有保温、缓冲和保护作用。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皮肤作为人体最大的器官，具有防止外界有害物质入侵和体内水分散失的功能。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皮肤通过血管收缩和扩张来调节体温，保持体温的恒定。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皮肤内有丰富的神经末梢，能够感知外界的触、温、痛等刺激。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皮肤能够分泌汗液，排泄体内的废物和毒素。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屏障功能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调节体温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感觉功能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分泌和排泄功能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油性皮肤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干性皮肤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中性皮肤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敏感性皮肤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油性皮肤油脂分泌较多，容易出现毛孔堵塞和痤疮等问题。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干性皮肤油脂分泌较少，容易出现干燥、脱屑和皱纹等问题。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中性皮肤油脂分泌适中，皮肤状态良好，既不太油也不太干。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敏感性皮肤对外界刺激较为敏感，容易出现过敏反应。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日常皮肤护理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清洁是保持皮肤健康的第一步，能够去除皮肤表面的污垢、油脂和死皮细胞。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选择适合自己肤质的洁面产品，使用温水湿润脸部，然后使用适量洁面产品按摩脸部，最后用清水冲洗干净。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注意不要过度清洁，以免破坏皮肤的天然屏障。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选择适合自己肤质的保湿产品，每天早晚使用，均匀涂抹于脸部和颈部。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注意不要使用过多的保湿产品，以免造成皮肤负担。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56" r="955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56" r="955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保湿是保持皮肤柔软、光滑和健康的重要步骤，能够防止皮肤干燥和脱屑。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875" r="5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防晒是保护皮肤免受紫外线伤害的重要措施，能够预防皮肤晒伤、晒斑和皮肤老化。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出门前提前20分钟涂抹防晒霜，并定期补涂。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注意不要在阳光强烈的时候暴露在太阳下，尽量减少外出时间。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特殊皮肤问题护理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312" r="12312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针对痘痘肌肤，需要特别注意清洁和控油，避免过度刺激和挤压痘痘。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温和的洁面产品，每天清洁2-3次，避免使用过于刺激的化妆品和护肤品。同时，注意饮食和生活习惯，避免摄入过多的油腻和刺激性食物，保持充足的睡眠和适当的运动。对于严重的痘痘问题，建议寻求专业医生的帮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痘痘肌护理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敏感肌护理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敏感肌肤需要温和、无刺激的护理，避免使用含有酒精、香料等刺激性成分的化妆品和护肤品。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温和的洁面产品和护肤品，尽量避免使用含有酒精、香料、色素等刺激性成分的化妆品和护肤品。同时，注意饮食和生活习惯，保持充足的睡眠和适当的运动，避免过度清洁和使用过于刺激的化妆品和护肤品。对于敏感肌肤问题，建议寻求专业医生的帮助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https://d.book118.com/378053070122006030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2024-09-07T09:36:59.130</cp:lastPrinted>
  <dcterms:created xsi:type="dcterms:W3CDTF">2024-09-07T01:36:59Z</dcterms:created>
  <dcterms:modified xsi:type="dcterms:W3CDTF">2024-09-07T01:37:01Z</dcterms:modified>
</cp:coreProperties>
</file>