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6205F-A2E8-4D5B-B985-C9545A14F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1F744-0BEB-4DAC-B0AA-8455F37B1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CD58F-052B-4BB9-B184-F095240F4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08595-714D-45EA-A188-6E28B1EFB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49B210-9AAB-4ECB-9ABD-E11740271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2AD040-D560-4866-A53E-0FBA09CCB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D13869-C8A7-40CE-AEDF-EBC9A0EA7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AF9E8-ABC7-4AAC-A2EA-8C09A90F7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B00996-7B7A-4C31-890A-7890BDF4A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B7C1F-E145-47ED-940A-4711541D3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3B9B4-16AA-47E7-8D5D-5EF45D8F4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53071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大学生就业能力概述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大学生就业能力现状分析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大学生就业能力提升途径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企业对大学生就业能力需求与期望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政府、高校在提升大学生就业能力中作用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个人发展需要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就业能力不仅是大学生实现顺利就业的关键，也是其个人职业发展的重要基础。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高等教育普及化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随着高等教育进入普及化阶段，大学生就业问题日益凸显，提升就业能力成为重要议题。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就业市场变化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经济全球化和技术进步导致就业市场不断变化，对大学生就业能力提出更高要求。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就业能力定义及内涵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指大学生具备持续学习、适应新技术和新知识的能力，以适应不断变化的就业市场。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知识技能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包括专业知识、通用技能（如沟通、团队协作、解决问题等）以及自我管理技能。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就业能力是指大学生在毕业时具备获得工作、保持工作及晋升职务的能力，包括知识、技能、态度等多个方面。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包括职业道德、职业意识、职业行为习惯等，是大学生就业过程中必备的素质。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创新创业能力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指大学生具备创新精神、创业意识和创业能力，以适应创新型社会对人才的需求。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大学生就业能力现状分析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随着高校扩招，毕业生数量逐年增加，就业市场竞争日益激烈。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就业压力增大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部分专业毕业生供过于求，而一些新兴行业人才短缺。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就业结构失衡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部分毕业生能够找到优质工作，而一些毕业生则面临就业难、就业质量不高等问题。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就业质量参差不齐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大学生就业现状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知识结构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包括专业知识、通识教育等，是大学生就业能力的基础。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技能结构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包括实践技能、沟通协作能力等，是大学生就业能力的核心。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素养结构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包括职业道德、创新精神等，是大学生就业能力的综合体现。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就业能力涵盖了知识、技能、素养等多个方面，具有综合性。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就业能力需要在实践中不断锻炼和提高，具有实践性。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发展性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就业能力随着社会和市场需求的变化而不断发展，具有发展性。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就业能力结构及特点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教育与市场需求脱节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实践环节薄弱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就业指导服务不足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学生自身因素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部分高校专业设置和课程内容与市场需求不匹配，导致毕业生难以满足用人单位需求。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部分高校就业指导服务不完善，缺乏个性化的职业规划和就业指导。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部分高校实践教学环节不足，导致学生缺乏实践经验和技能。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部分学生缺乏自我认知和职业规划，缺乏求职技巧和经验。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大学生就业能力提升途径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深入学习专业知识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通过课堂学习、课外阅读、参加学术研讨会等方式，不断积累专业知识，提升专业素养。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掌握专业技能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结合专业特点，学习掌握相关的专业技能，如数据分析、编程、设计等，提高实际操作能力。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关注行业动态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了解所在行业的发展趋势和前沿技术，及时调整学习方向，保持与市场需求同步。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专业知识与技能培养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0625" b="10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积极寻找实习机会，将所学知识应用于实际工作中，提高实践能力和解决问题的能力。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参加实习实训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参加志愿服务、社会调查等活动，了解社会现实，培养社会责任感和团队协作精神。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参与社会实践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参加各类学科竞赛、创新创业大赛等，锻炼创新思维和团队协作能力，提升实践水平。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参加竞赛项目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实践能力锻炼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348" r="634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树立正确的价值观和道德观，遵守社会公德和职业道德，培养良好的个人品质。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培养良好品德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提高沟通能力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增强学习能力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通过参加演讲、辩论等活动，提高口头表达能力和沟通技巧，增强人际交往能力。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掌握学习方法和技巧，提高学习效率和自主学习能力，为终身学习打下基础。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关注多元化发展，拓展视野，激发创新思维和创业意识，提高适应能力和创新能力。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综合素质提升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https://d.book118.com/378053071006006035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2024-09-13T17:09:48.813</cp:lastPrinted>
  <dcterms:created xsi:type="dcterms:W3CDTF">2024-09-13T09:09:48Z</dcterms:created>
  <dcterms:modified xsi:type="dcterms:W3CDTF">2024-09-13T09:09:50Z</dcterms:modified>
</cp:coreProperties>
</file>