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E5A74D-6377-4EE2-9866-5E2096E27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C73B30-BEF7-4123-868E-252B4C40C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F54ACA-DCE4-4525-A48C-08554DA04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9A98FE-8FBA-49F7-ABC9-C233976CA3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8F6C74-D17C-4592-97CD-7CB4011CEB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D1DED7-BB97-4D85-850E-70D696CA2C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7B9EBE-5D68-4EC5-8B7E-BD15ADDF61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8AA197-825E-4BF9-875A-53FA9C014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8F6470-BA11-430E-BDD3-3F9AAAB725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FC3F39-AA7D-4202-841A-EA9CF2C94C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73690-2649-476F-9A59-4489D5AA4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53116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电气自动控制系统的PLC编程方法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PLC基础知识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电气自动控制系统概述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PLC编程方法与技巧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PLC通信与网络技术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PLC在电气自动控制系统中的实践应用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PLC基础知识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PLC定义及发展历程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PLC定义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可编程逻辑控制器（Programmable Logic Controller，PLC）是一种专门为在工业环境下应用而设计的数字运算操作电子系统。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从1960年代末期的初创阶段，到1970年代中期的成熟阶段，再到1980年代和1990年代的高速发展，PLC技术不断完善，功能越来越强大。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主要包括中央处理单元（CPU）、存储器、输入输出接口、电源等部分。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基本结构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PLC采用循环扫描的工作方式，即按照一定的顺序周而复始地扫描，并执行用户程序。在每个扫描周期内，PLC会依次进行输入采样、程序执行和输出刷新三个阶段。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工作原理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PLC基本结构与工作原理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常见品牌</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如西门子、罗克韦尔、三菱、欧姆龙等。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选型依据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根据实际需求和预算，综合考虑PLC的处理速度、存储容量、输入输出点数、通信功能、扩展能力等因素进行选型。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常见PLC品牌及选型依据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电气自动控制系统概述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电气自动控制系统定义及作用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电气自动控制系统是一种利用电气元件和自动化技术实现对生产过程或设备进行自动控制的系统。</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提高生产效率，降低能耗，减少人力成本，提高产品质量和稳定性。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作用</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开环控制系统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输出量对系统的控制作用没有影响，信号从输入到输出是单向传递的。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闭环控制系统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系统的输出量返回到输入端并对控制过程产生影响的控制系统，又称反馈控制系统。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复合控制系统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包含多个简单控制系统，并带有监督装置，根据监督装置的不同，复合控制系统又可分为串级控制系统、比值控制系统、前馈控制系统、均匀控制系统等。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常见电气自动控制系统类型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过程控制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PLC可实现对模拟量的闭环控制，如温度、压力、流量等参数的自动调节。</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数据处理</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PLC具有强大的数据处理能力，可实现对生产过程中的数据进行采集、处理、分析和存储。</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运动控制</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PLC可实现对电机、气缸等执行机构的精确控制，实现复杂的运动轨迹和动作。</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顺序控制</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PLC可用于实现顺序控制，如生产线上的物料搬运、机床的自动加工等。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PLC在电气自动控制系统中的应用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PLC编程方法与技巧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编程语言选择及特点分析</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顺序功能图（SFC）</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描述控制系统的顺序行为，易于理解和设计复杂的顺序控制系统。</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指令表（IL）</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由一系列操作指令组成，类似于汇编语言，适用于复杂算法和数据处理。</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梯形图（LD）</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直观易懂，类似于继电器控制线路图，适用于简单逻辑控制。</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结构化文本（ST）</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高级编程语言，适用于复杂算法和数据处理，可读性强。</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功能块图（FBD）</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图形化编程语言，用功能块表示控制功能，适用于模块化设计。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基本逻辑指令</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使用基本的逻辑指令（如AND、OR、NOT）实现简单的逻辑控制。</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定时器/计数器指令</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使用定时器/计数器指令实现时间延迟和计数功能。</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数据处理指令</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使用数据处理指令（如MOV、ADD、SUB）进行数据传输和运算。</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实例</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交通信号灯控制、电机启停控制等。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梯形图编程方法与实例解析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操作码和操作数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指令表由操作码和操作数组成，操作码表示操作类型，操作数表示操作对象。</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寻址方式</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使用直接寻址、间接寻址等方式访问存储单元和数据。</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控制流指令</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使用条件跳转、循环等控制流指令实现复杂的程序流程。</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实例</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算术运算、逻辑运算、数据排序等。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指令表编程方法与实例解析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https://d.book118.com/378053116035006025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2024-09-01T19:30:37.717</cp:lastPrinted>
  <dcterms:created xsi:type="dcterms:W3CDTF">2024-09-01T11:30:37Z</dcterms:created>
  <dcterms:modified xsi:type="dcterms:W3CDTF">2024-09-01T11:30:39Z</dcterms:modified>
</cp:coreProperties>
</file>