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2D5D02F-4E84-4EA5-93DE-724E41FAF5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6E8DA6-5D04-4482-9D99-D38124784F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B634D2-F8E6-4F13-B13F-B5A69245E6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DCB404-82BF-4FA7-8946-E0A32644E2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154CD3-00B0-42F8-A577-29130041A1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795D73B-836B-4183-92B3-0AC346AFAD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0B6A3D3-3F21-4CE1-8E28-36E6D383FA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12ED8E-14C4-4698-A84F-2C03B2F17A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6BC536-B4DC-466E-BFCC-E17B91A007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F13CEC-8D4B-485F-8C9C-DDC899B89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706B8B-B528-49F4-B32F-7DCBF9C77E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8054045052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物流系统网络结构规划设计中的运输能力优化研究</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物流系统网络结构概述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运输能力优化模型构建</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实例分析：某地区物流系统网络结构规划设计</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运输能力优化对物流系统性能的影响研究</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24" r="14624"/>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物流系统网络结构是物流运作的基础，其设计合理性直接关系到物流效率和成本。</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物流系统网络结构的重要性</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随着物流需求的不断增长，运输能力成为制约物流系统效率的关键因素，对其进行优化是提高物流系统整体性能的重要途径。</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运输能力优化的必要性</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通过对物流系统网络结构规划设计中的运输能力优化进行研究，可以为物流企业提供理论支持和实践指导，推动物流行业的可持续发展。</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研究意义</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国内研究现状</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国内学者在物流系统网络结构规划设计方面取得了一定的研究成果，但针对运输能力优化的研究相对较少。</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国外研究现状</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国外学者在物流系统网络结构规划设计和运输能力优化方面进行了深入研究，形成了一系列成熟的理论和方法。</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发展趋势</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随着物流行业的快速发展和技术的不断进步，未来物流系统网络结构规划设计将更加注重智能化、绿色化和柔性化，同时运输能力优化也将更加注重多式联运、协同配送等方面的研究。</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本研究将重点探讨物流系统网络结构规划设计中的运输能力优化问题，包括运输能力评估、运输能力瓶颈识别、运输能力优化策略制定等方面的内容。</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研究内容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研究将采用文献综述、案例分析、数学建模等方法进行研究。首先通过文献综述了解国内外相关研究成果和发展趋势；其次通过案例分析探讨实际物流系统中存在的运输能力问题；最后通过数学建模对运输能力优化问题进行定量分析和求解。</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研究方法</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研究内容和方法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物流系统网络结构概述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物流系统网络结构的定义和组成</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物流系统网络结构是由物流节点（如仓库、配送中心、运输枢纽等）和物流线路（如公路、铁路、水路等）组成的复杂网络，用于实现物品从供应地向接收地的实体流动。</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物流系统网络结构主要包括物流节点、物流线路和物流信息三部分。其中，物流节点是物品的集散地，具有仓储、转运、加工等功能；物流线路是连接物流节点的通道，负责物品的运输；物流信息则是整个物流过程的神经中枢，确保物品流动的准确性和时效性。</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组成</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类型</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根据网络形态的不同，物流系统网络结构可分为直线型、辐射型、环形型和复合型等。</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特点</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同类型的物流系统网络结构具有不同的特点。例如，直线型网络结构简单明了，适用于短途运输；辐射型网络结构以某一中心节点为核心，向四周辐射，适用于中心城市的物流配送；环形网络结构则将多个节点串联起来，形成闭环，适用于区域性的物流配送；复合型网络结构则综合了多种类型的优点，适用于复杂的、大规模的物流配送。</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物流系统网络结构的类型和特点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适应性原则</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经济性原则</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协调性原则</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前瞻性原则</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物流系统网络结构的设计原则</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707" r="12707"/>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物流系统网络结构的设计应适应经济发展的需要，满足社会生产和消费的需求。</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在满足物流服务需求的前提下，尽量降低物流成本，提高经济效益。</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物流系统网络结构的设计应协调好各方面的利益关系，实现资源的优化配置。</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物流系统网络结构的设计应具有前瞻性，考虑到未来一段时间内的发展趋势和需求变化。</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运输能力优化模型构建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28408" r="2840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在满足客户需求的前提下，通过优化运输路径和方式，降低单位运输成本，提高物流效率。</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运输成本最小化</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针对时效性要求高的物流任务，通过优化运输计划和路线，缩短货物在途时间，提高客户满意度。</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运输时间最短化</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充分利用现有运输资源，提高车辆装载率和运输频次，实现运输能力的最大化。</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运输能力最大化</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包括车辆载重限制、行驶时间限制、道路通行限制等，确保运输过程中的安全性和合规性。</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约束条件</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运输能力优化的目标和约束条件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916" r="1391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约束条件表达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将实际物流过程中的各种限制条件转化为数学表达式，作为模型的约束条件。</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问题描述与建模</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明确物流网络结构、节点间的距离和运输成本等基本信息，构建数学模型描述运输能力优化问题。</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目标函数设计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根据优化目标，设计相应的目标函数，如总运输成本最低、总运输时间最短等。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运输能力优化模型的建立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https://d.book118.com/378054045052006025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2024-09-02T00:24:22.750</cp:lastPrinted>
  <dcterms:created xsi:type="dcterms:W3CDTF">2024-09-01T16:24:22Z</dcterms:created>
  <dcterms:modified xsi:type="dcterms:W3CDTF">2024-09-01T16:24:24Z</dcterms:modified>
</cp:coreProperties>
</file>