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BD5DE0-E170-4003-8C95-3483D44C69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2040F-1FA9-4B6B-A6A5-BB0ECF054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88356-F667-40A7-9C7F-510FCACEF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E0C0A9-042C-4CE7-8174-A91537C8C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383D61-C562-4731-83D0-6EDAB9661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406159-C29D-478A-83DC-35528CE38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E86088-6B0B-4370-A8A6-F44657E0B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8EDC8F-7605-4432-86AF-FAC359BDD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4380ED-B45F-4EFB-B37B-0B13C9EEA2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B84CA0-98CC-44DF-A2DA-86816B6D0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4D39D4-761E-4A38-A0ED-36DCF9923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5406704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产妇头疗护理教程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产妇头疗护理的重要性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头疗护理的步骤和方法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头疗护理的注意事项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常见问题解答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头疗护理的实践应用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产妇头疗护理的重要性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头部有大量的穴位和经络，通过头疗护理可以刺激这些穴位和经络，促进血液循环，增加头部血液供应。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血液循环的增加有助于改善脑部缺氧状况，缓解脑疲劳，提高思维能力和记忆力。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促进血液循环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724" r="337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缓解压力和疲劳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头疗护理过程中，通过对头部进行轻柔的按摩和刺激，能够缓解产妇的疲劳感，使人感到轻松和舒适。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头疗护理能够放松头皮和神经，缓解产妇在分娩后的紧张和焦虑情绪，减轻压力。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提高睡眠质量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头疗护理有助于调节神经系统的功能，改善睡眠质量，缓解失眠问题。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良好的睡眠质量对于产妇的身体恢复和情绪调节至关重要，有助于提高母乳分泌量，促进亲子关系的建立。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头疗护理的步骤和方法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使用温水湿润头发，将适量洗发水倒在掌心，揉搓出泡沫后均匀涂抹在头发上。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准备温水和洗发水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按摩头皮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冲洗干净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583" r="6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用指腹轻轻按摩头皮，促进血液循环和清洁效果。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用温水彻底冲洗头发，直到洗发水全部冲洗干净。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清洁头皮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涂抹护理产品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选择合适的护理产品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根据个人发质和需求选择合适的护发素或发膜。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均匀涂抹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将护发素或发膜均匀涂抹在头发上，避免接触到头皮。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等待片刻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让护发素或发膜在头发上停留一段时间，充分滋养头发。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用指腹轻轻按摩头皮，促进血液循环和放松神经。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轻柔按摩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用指腹按压头皮上的穴位，如百会、太阳等，有助于缓解疲劳和紧张。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刺激穴位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通过按摩头皮，可以促进头部气血流通，有助于缓解头痛、失眠等问题。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促进头部气血流通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按摩头皮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用温水将护发素或发膜冲洗干净，避免残留。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用温水冲洗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用毛巾轻轻揉搓头发，帮助吸收多余的水分。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轻柔揉搓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用吹风机吹干头发，避免使用过高的温度，以免损伤头发。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吹风干燥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清洗头发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头疗护理的注意事项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https://d.book118.com/378054067044006027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2024-09-05T03:14:20.318</cp:lastPrinted>
  <dcterms:created xsi:type="dcterms:W3CDTF">2024-09-04T19:14:20Z</dcterms:created>
  <dcterms:modified xsi:type="dcterms:W3CDTF">2024-09-04T19:14:22Z</dcterms:modified>
</cp:coreProperties>
</file>