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0E9F20-89C2-414D-9445-070BE7E06C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A69CD3-6AF8-49E1-A05E-1EFD18AF6F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8050D2-8107-475E-BEC0-4A22D29C2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42E3C6-1B0B-48FA-BBD5-94CB9FC134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74E70A-8323-4630-8325-D982DE9568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F30585-548B-4C57-BDA3-1F55C253A1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67332E-37CB-490A-B243-0035A1072D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2FAC00-28AE-466E-9328-DF35EF7396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0E184D-A328-465E-B625-4B7D8F9B20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1A1A0C-790B-4242-A346-09BA6D425F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710724-3728-4D11-9A7C-926AC8883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2800" b="0" i="0">
                <a:solidFill>
                  <a:srgbClr val="E40000"/>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2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rgbClr val="E40000"/>
                </a:solidFill>
                <a:latin typeface="宋体"/>
                <a:cs typeface="宋体"/>
              </a:defRPr>
            </a:lvl1pPr>
          </a:lstStyle>
          <a:p/>
        </p:txBody>
      </p:sp>
      <p:sp>
        <p:nvSpPr>
          <p:cNvPr id="3" name="Holder 3"/>
          <p:cNvSpPr>
            <a:spLocks noGrp="1"/>
          </p:cNvSpPr>
          <p:nvPr>
            <p:ph type="body" idx="1"/>
          </p:nvPr>
        </p:nvSpPr>
        <p:spPr/>
        <p:txBody>
          <a:bodyPr lIns="0" tIns="0" rIns="0" bIns="0"/>
          <a:lstStyle>
            <a:lvl1pPr>
              <a:defRPr sz="32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rgbClr val="E40000"/>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rgbClr val="E40000"/>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image" Target="../media/image6.png" /><Relationship Id="rId12" Type="http://schemas.openxmlformats.org/officeDocument/2006/relationships/image" Target="../media/image7.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622300" y="0"/>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7" name="bg object 17"/>
          <p:cNvSpPr/>
          <p:nvPr/>
        </p:nvSpPr>
        <p:spPr>
          <a:xfrm>
            <a:off x="622300" y="320675"/>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18" name="bg object 18"/>
          <p:cNvSpPr/>
          <p:nvPr/>
        </p:nvSpPr>
        <p:spPr>
          <a:xfrm>
            <a:off x="622300" y="642408"/>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19" name="bg object 19"/>
          <p:cNvSpPr/>
          <p:nvPr/>
        </p:nvSpPr>
        <p:spPr>
          <a:xfrm>
            <a:off x="622300" y="96361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0" name="bg object 20"/>
          <p:cNvSpPr/>
          <p:nvPr/>
        </p:nvSpPr>
        <p:spPr>
          <a:xfrm>
            <a:off x="622300" y="128428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1" name="bg object 21"/>
          <p:cNvSpPr/>
          <p:nvPr/>
        </p:nvSpPr>
        <p:spPr>
          <a:xfrm>
            <a:off x="622300" y="160496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2" name="bg object 22"/>
          <p:cNvSpPr/>
          <p:nvPr/>
        </p:nvSpPr>
        <p:spPr>
          <a:xfrm>
            <a:off x="622300" y="192563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3" name="bg object 23"/>
          <p:cNvSpPr/>
          <p:nvPr/>
        </p:nvSpPr>
        <p:spPr>
          <a:xfrm>
            <a:off x="622300" y="2246312"/>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24" name="bg object 24"/>
          <p:cNvSpPr/>
          <p:nvPr/>
        </p:nvSpPr>
        <p:spPr>
          <a:xfrm>
            <a:off x="622300" y="2568046"/>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25" name="bg object 25"/>
          <p:cNvSpPr/>
          <p:nvPr/>
        </p:nvSpPr>
        <p:spPr>
          <a:xfrm>
            <a:off x="622300" y="2889250"/>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6" name="bg object 26"/>
          <p:cNvSpPr/>
          <p:nvPr/>
        </p:nvSpPr>
        <p:spPr>
          <a:xfrm>
            <a:off x="622300" y="320992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7" name="bg object 27"/>
          <p:cNvSpPr/>
          <p:nvPr/>
        </p:nvSpPr>
        <p:spPr>
          <a:xfrm>
            <a:off x="622300" y="3530600"/>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28" name="bg object 28"/>
          <p:cNvSpPr/>
          <p:nvPr/>
        </p:nvSpPr>
        <p:spPr>
          <a:xfrm>
            <a:off x="622300" y="4494212"/>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9" name="bg object 29"/>
          <p:cNvSpPr/>
          <p:nvPr/>
        </p:nvSpPr>
        <p:spPr>
          <a:xfrm>
            <a:off x="622300" y="4814888"/>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0" name="bg object 30"/>
          <p:cNvSpPr/>
          <p:nvPr/>
        </p:nvSpPr>
        <p:spPr>
          <a:xfrm>
            <a:off x="622300" y="577850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1" name="bg object 31"/>
          <p:cNvSpPr/>
          <p:nvPr/>
        </p:nvSpPr>
        <p:spPr>
          <a:xfrm>
            <a:off x="622300" y="6740525"/>
            <a:ext cx="33655" cy="81280"/>
          </a:xfrm>
          <a:custGeom>
            <a:rect l="l" t="t" r="r" b="b"/>
            <a:pathLst>
              <a:path w="33654"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32" name="bg object 32"/>
          <p:cNvSpPr/>
          <p:nvPr/>
        </p:nvSpPr>
        <p:spPr>
          <a:xfrm>
            <a:off x="1328737" y="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3" name="bg object 33"/>
          <p:cNvSpPr/>
          <p:nvPr/>
        </p:nvSpPr>
        <p:spPr>
          <a:xfrm>
            <a:off x="1328737" y="320675"/>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34" name="bg object 34"/>
          <p:cNvSpPr/>
          <p:nvPr/>
        </p:nvSpPr>
        <p:spPr>
          <a:xfrm>
            <a:off x="1328737" y="642408"/>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35" name="bg object 35"/>
          <p:cNvSpPr/>
          <p:nvPr/>
        </p:nvSpPr>
        <p:spPr>
          <a:xfrm>
            <a:off x="1328737" y="96361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6" name="bg object 36"/>
          <p:cNvSpPr/>
          <p:nvPr/>
        </p:nvSpPr>
        <p:spPr>
          <a:xfrm>
            <a:off x="1328737" y="128428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7" name="bg object 37"/>
          <p:cNvSpPr/>
          <p:nvPr/>
        </p:nvSpPr>
        <p:spPr>
          <a:xfrm>
            <a:off x="1328737" y="16049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8" name="bg object 38"/>
          <p:cNvSpPr/>
          <p:nvPr/>
        </p:nvSpPr>
        <p:spPr>
          <a:xfrm>
            <a:off x="1328737" y="192563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9" name="bg object 39"/>
          <p:cNvSpPr/>
          <p:nvPr/>
        </p:nvSpPr>
        <p:spPr>
          <a:xfrm>
            <a:off x="1328737" y="22463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0" name="bg object 40"/>
          <p:cNvSpPr/>
          <p:nvPr/>
        </p:nvSpPr>
        <p:spPr>
          <a:xfrm>
            <a:off x="1328737" y="2568046"/>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1" name="bg object 41"/>
          <p:cNvSpPr/>
          <p:nvPr/>
        </p:nvSpPr>
        <p:spPr>
          <a:xfrm>
            <a:off x="1328737" y="288925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2" name="bg object 42"/>
          <p:cNvSpPr/>
          <p:nvPr/>
        </p:nvSpPr>
        <p:spPr>
          <a:xfrm>
            <a:off x="1328737" y="32099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3" name="bg object 43"/>
          <p:cNvSpPr/>
          <p:nvPr/>
        </p:nvSpPr>
        <p:spPr>
          <a:xfrm>
            <a:off x="1328737" y="41735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4" name="bg object 44"/>
          <p:cNvSpPr/>
          <p:nvPr/>
        </p:nvSpPr>
        <p:spPr>
          <a:xfrm>
            <a:off x="1328737" y="5135563"/>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5" name="bg object 45"/>
          <p:cNvSpPr/>
          <p:nvPr/>
        </p:nvSpPr>
        <p:spPr>
          <a:xfrm>
            <a:off x="1328737" y="609917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6" name="bg object 46"/>
          <p:cNvSpPr/>
          <p:nvPr/>
        </p:nvSpPr>
        <p:spPr>
          <a:xfrm>
            <a:off x="1328737" y="64198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7" name="bg object 47"/>
          <p:cNvSpPr/>
          <p:nvPr/>
        </p:nvSpPr>
        <p:spPr>
          <a:xfrm>
            <a:off x="1328737" y="6740525"/>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48" name="bg object 48"/>
          <p:cNvSpPr/>
          <p:nvPr/>
        </p:nvSpPr>
        <p:spPr>
          <a:xfrm>
            <a:off x="2043112" y="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9" name="bg object 49"/>
          <p:cNvSpPr/>
          <p:nvPr/>
        </p:nvSpPr>
        <p:spPr>
          <a:xfrm>
            <a:off x="2043112" y="320675"/>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50" name="bg object 50"/>
          <p:cNvSpPr/>
          <p:nvPr/>
        </p:nvSpPr>
        <p:spPr>
          <a:xfrm>
            <a:off x="2043112" y="642408"/>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51" name="bg object 51"/>
          <p:cNvSpPr/>
          <p:nvPr/>
        </p:nvSpPr>
        <p:spPr>
          <a:xfrm>
            <a:off x="2043112" y="96361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2" name="bg object 52"/>
          <p:cNvSpPr/>
          <p:nvPr/>
        </p:nvSpPr>
        <p:spPr>
          <a:xfrm>
            <a:off x="2043112" y="128428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3" name="bg object 53"/>
          <p:cNvSpPr/>
          <p:nvPr/>
        </p:nvSpPr>
        <p:spPr>
          <a:xfrm>
            <a:off x="2043112" y="16049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4" name="bg object 54"/>
          <p:cNvSpPr/>
          <p:nvPr/>
        </p:nvSpPr>
        <p:spPr>
          <a:xfrm>
            <a:off x="2043112" y="192563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5" name="bg object 55"/>
          <p:cNvSpPr/>
          <p:nvPr/>
        </p:nvSpPr>
        <p:spPr>
          <a:xfrm>
            <a:off x="2043112" y="22463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56" name="bg object 56"/>
          <p:cNvSpPr/>
          <p:nvPr/>
        </p:nvSpPr>
        <p:spPr>
          <a:xfrm>
            <a:off x="2043112" y="2568046"/>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57" name="bg object 57"/>
          <p:cNvSpPr/>
          <p:nvPr/>
        </p:nvSpPr>
        <p:spPr>
          <a:xfrm>
            <a:off x="2043112" y="288925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8" name="bg object 58"/>
          <p:cNvSpPr/>
          <p:nvPr/>
        </p:nvSpPr>
        <p:spPr>
          <a:xfrm>
            <a:off x="2043112" y="32099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9" name="bg object 59"/>
          <p:cNvSpPr/>
          <p:nvPr/>
        </p:nvSpPr>
        <p:spPr>
          <a:xfrm>
            <a:off x="2043112" y="3530600"/>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60" name="bg object 60"/>
          <p:cNvSpPr/>
          <p:nvPr/>
        </p:nvSpPr>
        <p:spPr>
          <a:xfrm>
            <a:off x="2043112" y="3852333"/>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61" name="bg object 61"/>
          <p:cNvSpPr/>
          <p:nvPr/>
        </p:nvSpPr>
        <p:spPr>
          <a:xfrm>
            <a:off x="2043112" y="41735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2" name="bg object 62"/>
          <p:cNvSpPr/>
          <p:nvPr/>
        </p:nvSpPr>
        <p:spPr>
          <a:xfrm>
            <a:off x="2043112" y="4494212"/>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3" name="bg object 63"/>
          <p:cNvSpPr/>
          <p:nvPr/>
        </p:nvSpPr>
        <p:spPr>
          <a:xfrm>
            <a:off x="2043112" y="4814888"/>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4" name="bg object 64"/>
          <p:cNvSpPr/>
          <p:nvPr/>
        </p:nvSpPr>
        <p:spPr>
          <a:xfrm>
            <a:off x="2043112" y="5135563"/>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5" name="bg object 65"/>
          <p:cNvSpPr/>
          <p:nvPr/>
        </p:nvSpPr>
        <p:spPr>
          <a:xfrm>
            <a:off x="2043112" y="54578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6" name="bg object 66"/>
          <p:cNvSpPr/>
          <p:nvPr/>
        </p:nvSpPr>
        <p:spPr>
          <a:xfrm>
            <a:off x="2043112" y="577850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7" name="bg object 67"/>
          <p:cNvSpPr/>
          <p:nvPr/>
        </p:nvSpPr>
        <p:spPr>
          <a:xfrm>
            <a:off x="2043112" y="609917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8" name="bg object 68"/>
          <p:cNvSpPr/>
          <p:nvPr/>
        </p:nvSpPr>
        <p:spPr>
          <a:xfrm>
            <a:off x="2043112" y="64198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9" name="bg object 69"/>
          <p:cNvSpPr/>
          <p:nvPr/>
        </p:nvSpPr>
        <p:spPr>
          <a:xfrm>
            <a:off x="2043112" y="6740525"/>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70" name="bg object 70"/>
          <p:cNvSpPr/>
          <p:nvPr/>
        </p:nvSpPr>
        <p:spPr>
          <a:xfrm>
            <a:off x="2749550" y="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1" name="bg object 71"/>
          <p:cNvSpPr/>
          <p:nvPr/>
        </p:nvSpPr>
        <p:spPr>
          <a:xfrm>
            <a:off x="2749550" y="320675"/>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72" name="bg object 72"/>
          <p:cNvSpPr/>
          <p:nvPr/>
        </p:nvSpPr>
        <p:spPr>
          <a:xfrm>
            <a:off x="2749550" y="642408"/>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73" name="bg object 73"/>
          <p:cNvSpPr/>
          <p:nvPr/>
        </p:nvSpPr>
        <p:spPr>
          <a:xfrm>
            <a:off x="2749550" y="96361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4" name="bg object 74"/>
          <p:cNvSpPr/>
          <p:nvPr/>
        </p:nvSpPr>
        <p:spPr>
          <a:xfrm>
            <a:off x="2749550" y="128428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5" name="bg object 75"/>
          <p:cNvSpPr/>
          <p:nvPr/>
        </p:nvSpPr>
        <p:spPr>
          <a:xfrm>
            <a:off x="2749550" y="16049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6" name="bg object 76"/>
          <p:cNvSpPr/>
          <p:nvPr/>
        </p:nvSpPr>
        <p:spPr>
          <a:xfrm>
            <a:off x="2749550" y="192563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7" name="bg object 77"/>
          <p:cNvSpPr/>
          <p:nvPr/>
        </p:nvSpPr>
        <p:spPr>
          <a:xfrm>
            <a:off x="2749550" y="22463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78" name="bg object 78"/>
          <p:cNvSpPr/>
          <p:nvPr/>
        </p:nvSpPr>
        <p:spPr>
          <a:xfrm>
            <a:off x="2749550" y="2568046"/>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79" name="bg object 79"/>
          <p:cNvSpPr/>
          <p:nvPr/>
        </p:nvSpPr>
        <p:spPr>
          <a:xfrm>
            <a:off x="2749550" y="288925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0" name="bg object 80"/>
          <p:cNvSpPr/>
          <p:nvPr/>
        </p:nvSpPr>
        <p:spPr>
          <a:xfrm>
            <a:off x="2749550" y="32099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1" name="bg object 81"/>
          <p:cNvSpPr/>
          <p:nvPr/>
        </p:nvSpPr>
        <p:spPr>
          <a:xfrm>
            <a:off x="2749550" y="3530600"/>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82" name="bg object 82"/>
          <p:cNvSpPr/>
          <p:nvPr/>
        </p:nvSpPr>
        <p:spPr>
          <a:xfrm>
            <a:off x="2749550" y="3852333"/>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83" name="bg object 83"/>
          <p:cNvSpPr/>
          <p:nvPr/>
        </p:nvSpPr>
        <p:spPr>
          <a:xfrm>
            <a:off x="2749550" y="41735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4" name="bg object 84"/>
          <p:cNvSpPr/>
          <p:nvPr/>
        </p:nvSpPr>
        <p:spPr>
          <a:xfrm>
            <a:off x="2749550" y="4494212"/>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5" name="bg object 85"/>
          <p:cNvSpPr/>
          <p:nvPr/>
        </p:nvSpPr>
        <p:spPr>
          <a:xfrm>
            <a:off x="2749550" y="4814888"/>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6" name="bg object 86"/>
          <p:cNvSpPr/>
          <p:nvPr/>
        </p:nvSpPr>
        <p:spPr>
          <a:xfrm>
            <a:off x="2749550" y="5135563"/>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7" name="bg object 87"/>
          <p:cNvSpPr/>
          <p:nvPr/>
        </p:nvSpPr>
        <p:spPr>
          <a:xfrm>
            <a:off x="2749550" y="54578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8" name="bg object 88"/>
          <p:cNvSpPr/>
          <p:nvPr/>
        </p:nvSpPr>
        <p:spPr>
          <a:xfrm>
            <a:off x="2749550" y="577850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9" name="bg object 89"/>
          <p:cNvSpPr/>
          <p:nvPr/>
        </p:nvSpPr>
        <p:spPr>
          <a:xfrm>
            <a:off x="2749550" y="609917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0" name="bg object 90"/>
          <p:cNvSpPr/>
          <p:nvPr/>
        </p:nvSpPr>
        <p:spPr>
          <a:xfrm>
            <a:off x="2749550" y="64198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1" name="bg object 91"/>
          <p:cNvSpPr/>
          <p:nvPr/>
        </p:nvSpPr>
        <p:spPr>
          <a:xfrm>
            <a:off x="2749550" y="6740525"/>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92" name="bg object 92"/>
          <p:cNvSpPr/>
          <p:nvPr/>
        </p:nvSpPr>
        <p:spPr>
          <a:xfrm>
            <a:off x="3455987" y="0"/>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3" name="bg object 93"/>
          <p:cNvSpPr/>
          <p:nvPr/>
        </p:nvSpPr>
        <p:spPr>
          <a:xfrm>
            <a:off x="3455987" y="320675"/>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94" name="bg object 94"/>
          <p:cNvSpPr/>
          <p:nvPr/>
        </p:nvSpPr>
        <p:spPr>
          <a:xfrm>
            <a:off x="3455987" y="642408"/>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95" name="bg object 95"/>
          <p:cNvSpPr/>
          <p:nvPr/>
        </p:nvSpPr>
        <p:spPr>
          <a:xfrm>
            <a:off x="3455987" y="96361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6" name="bg object 96"/>
          <p:cNvSpPr/>
          <p:nvPr/>
        </p:nvSpPr>
        <p:spPr>
          <a:xfrm>
            <a:off x="3455987" y="128428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7" name="bg object 97"/>
          <p:cNvSpPr/>
          <p:nvPr/>
        </p:nvSpPr>
        <p:spPr>
          <a:xfrm>
            <a:off x="3455987" y="160496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8" name="bg object 98"/>
          <p:cNvSpPr/>
          <p:nvPr/>
        </p:nvSpPr>
        <p:spPr>
          <a:xfrm>
            <a:off x="3455987" y="192563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9" name="bg object 99"/>
          <p:cNvSpPr/>
          <p:nvPr/>
        </p:nvSpPr>
        <p:spPr>
          <a:xfrm>
            <a:off x="3455987" y="2246312"/>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100" name="bg object 100"/>
          <p:cNvSpPr/>
          <p:nvPr/>
        </p:nvSpPr>
        <p:spPr>
          <a:xfrm>
            <a:off x="3455987" y="2568046"/>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101" name="bg object 101"/>
          <p:cNvSpPr/>
          <p:nvPr/>
        </p:nvSpPr>
        <p:spPr>
          <a:xfrm>
            <a:off x="3455987" y="2889250"/>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02" name="bg object 102"/>
          <p:cNvSpPr/>
          <p:nvPr/>
        </p:nvSpPr>
        <p:spPr>
          <a:xfrm>
            <a:off x="3455987" y="320992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03" name="bg object 103"/>
          <p:cNvSpPr/>
          <p:nvPr/>
        </p:nvSpPr>
        <p:spPr>
          <a:xfrm>
            <a:off x="3455987" y="3530600"/>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104" name="bg object 104"/>
          <p:cNvSpPr/>
          <p:nvPr/>
        </p:nvSpPr>
        <p:spPr>
          <a:xfrm>
            <a:off x="3455987" y="3852333"/>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105" name="bg object 105"/>
          <p:cNvSpPr/>
          <p:nvPr/>
        </p:nvSpPr>
        <p:spPr>
          <a:xfrm>
            <a:off x="3455987" y="4173537"/>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06" name="bg object 106"/>
          <p:cNvSpPr/>
          <p:nvPr/>
        </p:nvSpPr>
        <p:spPr>
          <a:xfrm>
            <a:off x="3455987" y="4494212"/>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07" name="bg object 107"/>
          <p:cNvSpPr/>
          <p:nvPr/>
        </p:nvSpPr>
        <p:spPr>
          <a:xfrm>
            <a:off x="3455987" y="4814888"/>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08" name="bg object 108"/>
          <p:cNvSpPr/>
          <p:nvPr/>
        </p:nvSpPr>
        <p:spPr>
          <a:xfrm>
            <a:off x="3455987" y="5135563"/>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09" name="bg object 109"/>
          <p:cNvSpPr/>
          <p:nvPr/>
        </p:nvSpPr>
        <p:spPr>
          <a:xfrm>
            <a:off x="3455987" y="545782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10" name="bg object 110"/>
          <p:cNvSpPr/>
          <p:nvPr/>
        </p:nvSpPr>
        <p:spPr>
          <a:xfrm>
            <a:off x="3455987" y="577850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11" name="bg object 111"/>
          <p:cNvSpPr/>
          <p:nvPr/>
        </p:nvSpPr>
        <p:spPr>
          <a:xfrm>
            <a:off x="3455987" y="609917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12" name="bg object 112"/>
          <p:cNvSpPr/>
          <p:nvPr/>
        </p:nvSpPr>
        <p:spPr>
          <a:xfrm>
            <a:off x="3455987" y="641985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13" name="bg object 113"/>
          <p:cNvSpPr/>
          <p:nvPr/>
        </p:nvSpPr>
        <p:spPr>
          <a:xfrm>
            <a:off x="3455987" y="6740525"/>
            <a:ext cx="33655" cy="81280"/>
          </a:xfrm>
          <a:custGeom>
            <a:rect l="l" t="t" r="r" b="b"/>
            <a:pathLst>
              <a:path w="33654"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114" name="bg object 114"/>
          <p:cNvSpPr/>
          <p:nvPr/>
        </p:nvSpPr>
        <p:spPr>
          <a:xfrm>
            <a:off x="4171950"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5" name="bg object 115"/>
          <p:cNvSpPr/>
          <p:nvPr/>
        </p:nvSpPr>
        <p:spPr>
          <a:xfrm>
            <a:off x="4171950"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16" name="bg object 116"/>
          <p:cNvSpPr/>
          <p:nvPr/>
        </p:nvSpPr>
        <p:spPr>
          <a:xfrm>
            <a:off x="4171950"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17" name="bg object 117"/>
          <p:cNvSpPr/>
          <p:nvPr/>
        </p:nvSpPr>
        <p:spPr>
          <a:xfrm>
            <a:off x="4171950"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8" name="bg object 118"/>
          <p:cNvSpPr/>
          <p:nvPr/>
        </p:nvSpPr>
        <p:spPr>
          <a:xfrm>
            <a:off x="4171950"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9" name="bg object 119"/>
          <p:cNvSpPr/>
          <p:nvPr/>
        </p:nvSpPr>
        <p:spPr>
          <a:xfrm>
            <a:off x="4171950"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0" name="bg object 120"/>
          <p:cNvSpPr/>
          <p:nvPr/>
        </p:nvSpPr>
        <p:spPr>
          <a:xfrm>
            <a:off x="4171950"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1" name="bg object 121"/>
          <p:cNvSpPr/>
          <p:nvPr/>
        </p:nvSpPr>
        <p:spPr>
          <a:xfrm>
            <a:off x="4171950"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22" name="bg object 122"/>
          <p:cNvSpPr/>
          <p:nvPr/>
        </p:nvSpPr>
        <p:spPr>
          <a:xfrm>
            <a:off x="4171950"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23" name="bg object 123"/>
          <p:cNvSpPr/>
          <p:nvPr/>
        </p:nvSpPr>
        <p:spPr>
          <a:xfrm>
            <a:off x="4171950"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4" name="bg object 124"/>
          <p:cNvSpPr/>
          <p:nvPr/>
        </p:nvSpPr>
        <p:spPr>
          <a:xfrm>
            <a:off x="4171950"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5" name="bg object 125"/>
          <p:cNvSpPr/>
          <p:nvPr/>
        </p:nvSpPr>
        <p:spPr>
          <a:xfrm>
            <a:off x="4171950"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26" name="bg object 126"/>
          <p:cNvSpPr/>
          <p:nvPr/>
        </p:nvSpPr>
        <p:spPr>
          <a:xfrm>
            <a:off x="4171950"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27" name="bg object 127"/>
          <p:cNvSpPr/>
          <p:nvPr/>
        </p:nvSpPr>
        <p:spPr>
          <a:xfrm>
            <a:off x="4171950"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8" name="bg object 128"/>
          <p:cNvSpPr/>
          <p:nvPr/>
        </p:nvSpPr>
        <p:spPr>
          <a:xfrm>
            <a:off x="4171950"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9" name="bg object 129"/>
          <p:cNvSpPr/>
          <p:nvPr/>
        </p:nvSpPr>
        <p:spPr>
          <a:xfrm>
            <a:off x="4171950"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0" name="bg object 130"/>
          <p:cNvSpPr/>
          <p:nvPr/>
        </p:nvSpPr>
        <p:spPr>
          <a:xfrm>
            <a:off x="4171950"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1" name="bg object 131"/>
          <p:cNvSpPr/>
          <p:nvPr/>
        </p:nvSpPr>
        <p:spPr>
          <a:xfrm>
            <a:off x="4171950"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2" name="bg object 132"/>
          <p:cNvSpPr/>
          <p:nvPr/>
        </p:nvSpPr>
        <p:spPr>
          <a:xfrm>
            <a:off x="4171950"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3" name="bg object 133"/>
          <p:cNvSpPr/>
          <p:nvPr/>
        </p:nvSpPr>
        <p:spPr>
          <a:xfrm>
            <a:off x="4171950"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4" name="bg object 134"/>
          <p:cNvSpPr/>
          <p:nvPr/>
        </p:nvSpPr>
        <p:spPr>
          <a:xfrm>
            <a:off x="4171950"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5" name="bg object 135"/>
          <p:cNvSpPr/>
          <p:nvPr/>
        </p:nvSpPr>
        <p:spPr>
          <a:xfrm>
            <a:off x="4171950"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136" name="bg object 136"/>
          <p:cNvSpPr/>
          <p:nvPr/>
        </p:nvSpPr>
        <p:spPr>
          <a:xfrm>
            <a:off x="4878387"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7" name="bg object 137"/>
          <p:cNvSpPr/>
          <p:nvPr/>
        </p:nvSpPr>
        <p:spPr>
          <a:xfrm>
            <a:off x="4878387"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38" name="bg object 138"/>
          <p:cNvSpPr/>
          <p:nvPr/>
        </p:nvSpPr>
        <p:spPr>
          <a:xfrm>
            <a:off x="4878387"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39" name="bg object 139"/>
          <p:cNvSpPr/>
          <p:nvPr/>
        </p:nvSpPr>
        <p:spPr>
          <a:xfrm>
            <a:off x="4878387"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0" name="bg object 140"/>
          <p:cNvSpPr/>
          <p:nvPr/>
        </p:nvSpPr>
        <p:spPr>
          <a:xfrm>
            <a:off x="4878387"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1" name="bg object 141"/>
          <p:cNvSpPr/>
          <p:nvPr/>
        </p:nvSpPr>
        <p:spPr>
          <a:xfrm>
            <a:off x="4878387"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2" name="bg object 142"/>
          <p:cNvSpPr/>
          <p:nvPr/>
        </p:nvSpPr>
        <p:spPr>
          <a:xfrm>
            <a:off x="4878387"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3" name="bg object 143"/>
          <p:cNvSpPr/>
          <p:nvPr/>
        </p:nvSpPr>
        <p:spPr>
          <a:xfrm>
            <a:off x="4878387"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44" name="bg object 144"/>
          <p:cNvSpPr/>
          <p:nvPr/>
        </p:nvSpPr>
        <p:spPr>
          <a:xfrm>
            <a:off x="4878387"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45" name="bg object 145"/>
          <p:cNvSpPr/>
          <p:nvPr/>
        </p:nvSpPr>
        <p:spPr>
          <a:xfrm>
            <a:off x="4878387"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6" name="bg object 146"/>
          <p:cNvSpPr/>
          <p:nvPr/>
        </p:nvSpPr>
        <p:spPr>
          <a:xfrm>
            <a:off x="4878387"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7" name="bg object 147"/>
          <p:cNvSpPr/>
          <p:nvPr/>
        </p:nvSpPr>
        <p:spPr>
          <a:xfrm>
            <a:off x="4878387"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48" name="bg object 148"/>
          <p:cNvSpPr/>
          <p:nvPr/>
        </p:nvSpPr>
        <p:spPr>
          <a:xfrm>
            <a:off x="4878387"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49" name="bg object 149"/>
          <p:cNvSpPr/>
          <p:nvPr/>
        </p:nvSpPr>
        <p:spPr>
          <a:xfrm>
            <a:off x="4878387"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0" name="bg object 150"/>
          <p:cNvSpPr/>
          <p:nvPr/>
        </p:nvSpPr>
        <p:spPr>
          <a:xfrm>
            <a:off x="4878387"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1" name="bg object 151"/>
          <p:cNvSpPr/>
          <p:nvPr/>
        </p:nvSpPr>
        <p:spPr>
          <a:xfrm>
            <a:off x="4878387"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2" name="bg object 152"/>
          <p:cNvSpPr/>
          <p:nvPr/>
        </p:nvSpPr>
        <p:spPr>
          <a:xfrm>
            <a:off x="4878387"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3" name="bg object 153"/>
          <p:cNvSpPr/>
          <p:nvPr/>
        </p:nvSpPr>
        <p:spPr>
          <a:xfrm>
            <a:off x="4878387"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4" name="bg object 154"/>
          <p:cNvSpPr/>
          <p:nvPr/>
        </p:nvSpPr>
        <p:spPr>
          <a:xfrm>
            <a:off x="4878387"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5" name="bg object 155"/>
          <p:cNvSpPr/>
          <p:nvPr/>
        </p:nvSpPr>
        <p:spPr>
          <a:xfrm>
            <a:off x="4878387"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6" name="bg object 156"/>
          <p:cNvSpPr/>
          <p:nvPr/>
        </p:nvSpPr>
        <p:spPr>
          <a:xfrm>
            <a:off x="4878387"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7" name="bg object 157"/>
          <p:cNvSpPr/>
          <p:nvPr/>
        </p:nvSpPr>
        <p:spPr>
          <a:xfrm>
            <a:off x="4878387"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158" name="bg object 158"/>
          <p:cNvSpPr/>
          <p:nvPr/>
        </p:nvSpPr>
        <p:spPr>
          <a:xfrm>
            <a:off x="5584825"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9" name="bg object 159"/>
          <p:cNvSpPr/>
          <p:nvPr/>
        </p:nvSpPr>
        <p:spPr>
          <a:xfrm>
            <a:off x="5584825"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60" name="bg object 160"/>
          <p:cNvSpPr/>
          <p:nvPr/>
        </p:nvSpPr>
        <p:spPr>
          <a:xfrm>
            <a:off x="5584825"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61" name="bg object 161"/>
          <p:cNvSpPr/>
          <p:nvPr/>
        </p:nvSpPr>
        <p:spPr>
          <a:xfrm>
            <a:off x="5584825"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2" name="bg object 162"/>
          <p:cNvSpPr/>
          <p:nvPr/>
        </p:nvSpPr>
        <p:spPr>
          <a:xfrm>
            <a:off x="5584825"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3" name="bg object 163"/>
          <p:cNvSpPr/>
          <p:nvPr/>
        </p:nvSpPr>
        <p:spPr>
          <a:xfrm>
            <a:off x="5584825"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4" name="bg object 164"/>
          <p:cNvSpPr/>
          <p:nvPr/>
        </p:nvSpPr>
        <p:spPr>
          <a:xfrm>
            <a:off x="5584825"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5" name="bg object 165"/>
          <p:cNvSpPr/>
          <p:nvPr/>
        </p:nvSpPr>
        <p:spPr>
          <a:xfrm>
            <a:off x="5584825"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66" name="bg object 166"/>
          <p:cNvSpPr/>
          <p:nvPr/>
        </p:nvSpPr>
        <p:spPr>
          <a:xfrm>
            <a:off x="5584825"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67" name="bg object 167"/>
          <p:cNvSpPr/>
          <p:nvPr/>
        </p:nvSpPr>
        <p:spPr>
          <a:xfrm>
            <a:off x="5584825"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8" name="bg object 168"/>
          <p:cNvSpPr/>
          <p:nvPr/>
        </p:nvSpPr>
        <p:spPr>
          <a:xfrm>
            <a:off x="5584825"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9" name="bg object 169"/>
          <p:cNvSpPr/>
          <p:nvPr/>
        </p:nvSpPr>
        <p:spPr>
          <a:xfrm>
            <a:off x="5584825"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70" name="bg object 170"/>
          <p:cNvSpPr/>
          <p:nvPr/>
        </p:nvSpPr>
        <p:spPr>
          <a:xfrm>
            <a:off x="5584825"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71" name="bg object 171"/>
          <p:cNvSpPr/>
          <p:nvPr/>
        </p:nvSpPr>
        <p:spPr>
          <a:xfrm>
            <a:off x="5584825"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2" name="bg object 172"/>
          <p:cNvSpPr/>
          <p:nvPr/>
        </p:nvSpPr>
        <p:spPr>
          <a:xfrm>
            <a:off x="5584825"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3" name="bg object 173"/>
          <p:cNvSpPr/>
          <p:nvPr/>
        </p:nvSpPr>
        <p:spPr>
          <a:xfrm>
            <a:off x="5584825"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4" name="bg object 174"/>
          <p:cNvSpPr/>
          <p:nvPr/>
        </p:nvSpPr>
        <p:spPr>
          <a:xfrm>
            <a:off x="5584825"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5" name="bg object 175"/>
          <p:cNvSpPr/>
          <p:nvPr/>
        </p:nvSpPr>
        <p:spPr>
          <a:xfrm>
            <a:off x="5584825"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6" name="bg object 176"/>
          <p:cNvSpPr/>
          <p:nvPr/>
        </p:nvSpPr>
        <p:spPr>
          <a:xfrm>
            <a:off x="5584825"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7" name="bg object 177"/>
          <p:cNvSpPr/>
          <p:nvPr/>
        </p:nvSpPr>
        <p:spPr>
          <a:xfrm>
            <a:off x="5584825"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8" name="bg object 178"/>
          <p:cNvSpPr/>
          <p:nvPr/>
        </p:nvSpPr>
        <p:spPr>
          <a:xfrm>
            <a:off x="5584825"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9" name="bg object 179"/>
          <p:cNvSpPr/>
          <p:nvPr/>
        </p:nvSpPr>
        <p:spPr>
          <a:xfrm>
            <a:off x="5584825"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180" name="bg object 180"/>
          <p:cNvSpPr/>
          <p:nvPr/>
        </p:nvSpPr>
        <p:spPr>
          <a:xfrm>
            <a:off x="6299200"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1" name="bg object 181"/>
          <p:cNvSpPr/>
          <p:nvPr/>
        </p:nvSpPr>
        <p:spPr>
          <a:xfrm>
            <a:off x="6299200"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82" name="bg object 182"/>
          <p:cNvSpPr/>
          <p:nvPr/>
        </p:nvSpPr>
        <p:spPr>
          <a:xfrm>
            <a:off x="6299200"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83" name="bg object 183"/>
          <p:cNvSpPr/>
          <p:nvPr/>
        </p:nvSpPr>
        <p:spPr>
          <a:xfrm>
            <a:off x="6299200"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4" name="bg object 184"/>
          <p:cNvSpPr/>
          <p:nvPr/>
        </p:nvSpPr>
        <p:spPr>
          <a:xfrm>
            <a:off x="6299200"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5" name="bg object 185"/>
          <p:cNvSpPr/>
          <p:nvPr/>
        </p:nvSpPr>
        <p:spPr>
          <a:xfrm>
            <a:off x="6299200"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6" name="bg object 186"/>
          <p:cNvSpPr/>
          <p:nvPr/>
        </p:nvSpPr>
        <p:spPr>
          <a:xfrm>
            <a:off x="6299200"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7" name="bg object 187"/>
          <p:cNvSpPr/>
          <p:nvPr/>
        </p:nvSpPr>
        <p:spPr>
          <a:xfrm>
            <a:off x="6299200"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88" name="bg object 188"/>
          <p:cNvSpPr/>
          <p:nvPr/>
        </p:nvSpPr>
        <p:spPr>
          <a:xfrm>
            <a:off x="6299200"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89" name="bg object 189"/>
          <p:cNvSpPr/>
          <p:nvPr/>
        </p:nvSpPr>
        <p:spPr>
          <a:xfrm>
            <a:off x="6299200"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0" name="bg object 190"/>
          <p:cNvSpPr/>
          <p:nvPr/>
        </p:nvSpPr>
        <p:spPr>
          <a:xfrm>
            <a:off x="6299200"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1" name="bg object 191"/>
          <p:cNvSpPr/>
          <p:nvPr/>
        </p:nvSpPr>
        <p:spPr>
          <a:xfrm>
            <a:off x="6299200"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92" name="bg object 192"/>
          <p:cNvSpPr/>
          <p:nvPr/>
        </p:nvSpPr>
        <p:spPr>
          <a:xfrm>
            <a:off x="6299200"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93" name="bg object 193"/>
          <p:cNvSpPr/>
          <p:nvPr/>
        </p:nvSpPr>
        <p:spPr>
          <a:xfrm>
            <a:off x="6299200"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4" name="bg object 194"/>
          <p:cNvSpPr/>
          <p:nvPr/>
        </p:nvSpPr>
        <p:spPr>
          <a:xfrm>
            <a:off x="6299200"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5" name="bg object 195"/>
          <p:cNvSpPr/>
          <p:nvPr/>
        </p:nvSpPr>
        <p:spPr>
          <a:xfrm>
            <a:off x="6299200"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6" name="bg object 196"/>
          <p:cNvSpPr/>
          <p:nvPr/>
        </p:nvSpPr>
        <p:spPr>
          <a:xfrm>
            <a:off x="6299200"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7" name="bg object 197"/>
          <p:cNvSpPr/>
          <p:nvPr/>
        </p:nvSpPr>
        <p:spPr>
          <a:xfrm>
            <a:off x="6299200"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8" name="bg object 198"/>
          <p:cNvSpPr/>
          <p:nvPr/>
        </p:nvSpPr>
        <p:spPr>
          <a:xfrm>
            <a:off x="6299200"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9" name="bg object 199"/>
          <p:cNvSpPr/>
          <p:nvPr/>
        </p:nvSpPr>
        <p:spPr>
          <a:xfrm>
            <a:off x="6299200"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0" name="bg object 200"/>
          <p:cNvSpPr/>
          <p:nvPr/>
        </p:nvSpPr>
        <p:spPr>
          <a:xfrm>
            <a:off x="6299200"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1" name="bg object 201"/>
          <p:cNvSpPr/>
          <p:nvPr/>
        </p:nvSpPr>
        <p:spPr>
          <a:xfrm>
            <a:off x="6299200"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202" name="bg object 202"/>
          <p:cNvSpPr/>
          <p:nvPr/>
        </p:nvSpPr>
        <p:spPr>
          <a:xfrm>
            <a:off x="7005637"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03" name="bg object 203"/>
          <p:cNvSpPr/>
          <p:nvPr/>
        </p:nvSpPr>
        <p:spPr>
          <a:xfrm>
            <a:off x="7005637"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04" name="bg object 204"/>
          <p:cNvSpPr/>
          <p:nvPr/>
        </p:nvSpPr>
        <p:spPr>
          <a:xfrm>
            <a:off x="7005637"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5" name="bg object 205"/>
          <p:cNvSpPr/>
          <p:nvPr/>
        </p:nvSpPr>
        <p:spPr>
          <a:xfrm>
            <a:off x="7005637"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6" name="bg object 206"/>
          <p:cNvSpPr/>
          <p:nvPr/>
        </p:nvSpPr>
        <p:spPr>
          <a:xfrm>
            <a:off x="7005637"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07" name="bg object 207"/>
          <p:cNvSpPr/>
          <p:nvPr/>
        </p:nvSpPr>
        <p:spPr>
          <a:xfrm>
            <a:off x="7005637"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08" name="bg object 208"/>
          <p:cNvSpPr/>
          <p:nvPr/>
        </p:nvSpPr>
        <p:spPr>
          <a:xfrm>
            <a:off x="7005637"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9" name="bg object 209"/>
          <p:cNvSpPr/>
          <p:nvPr/>
        </p:nvSpPr>
        <p:spPr>
          <a:xfrm>
            <a:off x="7005637"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0" name="bg object 210"/>
          <p:cNvSpPr/>
          <p:nvPr/>
        </p:nvSpPr>
        <p:spPr>
          <a:xfrm>
            <a:off x="7005637"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1" name="bg object 211"/>
          <p:cNvSpPr/>
          <p:nvPr/>
        </p:nvSpPr>
        <p:spPr>
          <a:xfrm>
            <a:off x="7005637"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2" name="bg object 212"/>
          <p:cNvSpPr/>
          <p:nvPr/>
        </p:nvSpPr>
        <p:spPr>
          <a:xfrm>
            <a:off x="7005637"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3" name="bg object 213"/>
          <p:cNvSpPr/>
          <p:nvPr/>
        </p:nvSpPr>
        <p:spPr>
          <a:xfrm>
            <a:off x="7005637"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4" name="bg object 214"/>
          <p:cNvSpPr/>
          <p:nvPr/>
        </p:nvSpPr>
        <p:spPr>
          <a:xfrm>
            <a:off x="7005637"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5" name="bg object 215"/>
          <p:cNvSpPr/>
          <p:nvPr/>
        </p:nvSpPr>
        <p:spPr>
          <a:xfrm>
            <a:off x="7005637"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6" name="bg object 216"/>
          <p:cNvSpPr/>
          <p:nvPr/>
        </p:nvSpPr>
        <p:spPr>
          <a:xfrm>
            <a:off x="7005637"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217" name="bg object 217"/>
          <p:cNvSpPr/>
          <p:nvPr/>
        </p:nvSpPr>
        <p:spPr>
          <a:xfrm>
            <a:off x="7712075"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18" name="bg object 218"/>
          <p:cNvSpPr/>
          <p:nvPr/>
        </p:nvSpPr>
        <p:spPr>
          <a:xfrm>
            <a:off x="7712075"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19" name="bg object 219"/>
          <p:cNvSpPr/>
          <p:nvPr/>
        </p:nvSpPr>
        <p:spPr>
          <a:xfrm>
            <a:off x="7712075"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0" name="bg object 220"/>
          <p:cNvSpPr/>
          <p:nvPr/>
        </p:nvSpPr>
        <p:spPr>
          <a:xfrm>
            <a:off x="7712075"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1" name="bg object 221"/>
          <p:cNvSpPr/>
          <p:nvPr/>
        </p:nvSpPr>
        <p:spPr>
          <a:xfrm>
            <a:off x="7712075"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22" name="bg object 222"/>
          <p:cNvSpPr/>
          <p:nvPr/>
        </p:nvSpPr>
        <p:spPr>
          <a:xfrm>
            <a:off x="7712075"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23" name="bg object 223"/>
          <p:cNvSpPr/>
          <p:nvPr/>
        </p:nvSpPr>
        <p:spPr>
          <a:xfrm>
            <a:off x="7712075"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4" name="bg object 224"/>
          <p:cNvSpPr/>
          <p:nvPr/>
        </p:nvSpPr>
        <p:spPr>
          <a:xfrm>
            <a:off x="7712075"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5" name="bg object 225"/>
          <p:cNvSpPr/>
          <p:nvPr/>
        </p:nvSpPr>
        <p:spPr>
          <a:xfrm>
            <a:off x="7712075"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6" name="bg object 226"/>
          <p:cNvSpPr/>
          <p:nvPr/>
        </p:nvSpPr>
        <p:spPr>
          <a:xfrm>
            <a:off x="7712075"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7" name="bg object 227"/>
          <p:cNvSpPr/>
          <p:nvPr/>
        </p:nvSpPr>
        <p:spPr>
          <a:xfrm>
            <a:off x="7712075"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8" name="bg object 228"/>
          <p:cNvSpPr/>
          <p:nvPr/>
        </p:nvSpPr>
        <p:spPr>
          <a:xfrm>
            <a:off x="7712075"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9" name="bg object 229"/>
          <p:cNvSpPr/>
          <p:nvPr/>
        </p:nvSpPr>
        <p:spPr>
          <a:xfrm>
            <a:off x="7712075"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30" name="bg object 230"/>
          <p:cNvSpPr/>
          <p:nvPr/>
        </p:nvSpPr>
        <p:spPr>
          <a:xfrm>
            <a:off x="7712075"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31" name="bg object 231"/>
          <p:cNvSpPr/>
          <p:nvPr/>
        </p:nvSpPr>
        <p:spPr>
          <a:xfrm>
            <a:off x="7712075"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232" name="bg object 232"/>
          <p:cNvSpPr/>
          <p:nvPr/>
        </p:nvSpPr>
        <p:spPr>
          <a:xfrm>
            <a:off x="8426450"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33" name="bg object 233"/>
          <p:cNvSpPr/>
          <p:nvPr/>
        </p:nvSpPr>
        <p:spPr>
          <a:xfrm>
            <a:off x="8426450"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34" name="bg object 234"/>
          <p:cNvSpPr/>
          <p:nvPr/>
        </p:nvSpPr>
        <p:spPr>
          <a:xfrm>
            <a:off x="8426450"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35" name="bg object 235"/>
          <p:cNvSpPr/>
          <p:nvPr/>
        </p:nvSpPr>
        <p:spPr>
          <a:xfrm>
            <a:off x="8426450"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36" name="bg object 236"/>
          <p:cNvSpPr/>
          <p:nvPr/>
        </p:nvSpPr>
        <p:spPr>
          <a:xfrm>
            <a:off x="8426450"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37" name="bg object 237"/>
          <p:cNvSpPr/>
          <p:nvPr/>
        </p:nvSpPr>
        <p:spPr>
          <a:xfrm>
            <a:off x="8426450"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38" name="bg object 238"/>
          <p:cNvSpPr/>
          <p:nvPr/>
        </p:nvSpPr>
        <p:spPr>
          <a:xfrm>
            <a:off x="8426450"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39" name="bg object 239"/>
          <p:cNvSpPr/>
          <p:nvPr/>
        </p:nvSpPr>
        <p:spPr>
          <a:xfrm>
            <a:off x="8426450"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40" name="bg object 240"/>
          <p:cNvSpPr/>
          <p:nvPr/>
        </p:nvSpPr>
        <p:spPr>
          <a:xfrm>
            <a:off x="8426450"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41" name="bg object 241"/>
          <p:cNvSpPr/>
          <p:nvPr/>
        </p:nvSpPr>
        <p:spPr>
          <a:xfrm>
            <a:off x="8426450"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pic>
        <p:nvPicPr>
          <p:cNvPr id="242" name="bg object 242"/>
          <p:cNvPicPr/>
          <p:nvPr/>
        </p:nvPicPr>
        <p:blipFill>
          <a:blip r:embed="rId6"/>
          <a:stretch>
            <a:fillRect/>
          </a:stretch>
        </p:blipFill>
        <p:spPr>
          <a:xfrm>
            <a:off x="1089298" y="3447414"/>
            <a:ext cx="492819" cy="565786"/>
          </a:xfrm>
          <a:prstGeom prst="rect">
            <a:avLst/>
          </a:prstGeom>
        </p:spPr>
      </p:pic>
      <p:sp>
        <p:nvSpPr>
          <p:cNvPr id="243" name="bg object 243"/>
          <p:cNvSpPr/>
          <p:nvPr/>
        </p:nvSpPr>
        <p:spPr>
          <a:xfrm>
            <a:off x="8426450"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44" name="bg object 244"/>
          <p:cNvSpPr/>
          <p:nvPr/>
        </p:nvSpPr>
        <p:spPr>
          <a:xfrm>
            <a:off x="8426450"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45" name="bg object 245"/>
          <p:cNvSpPr/>
          <p:nvPr/>
        </p:nvSpPr>
        <p:spPr>
          <a:xfrm>
            <a:off x="8426450"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46" name="bg object 246"/>
          <p:cNvSpPr/>
          <p:nvPr/>
        </p:nvSpPr>
        <p:spPr>
          <a:xfrm>
            <a:off x="8426450"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47" name="bg object 247"/>
          <p:cNvSpPr/>
          <p:nvPr/>
        </p:nvSpPr>
        <p:spPr>
          <a:xfrm>
            <a:off x="8426450"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pic>
        <p:nvPicPr>
          <p:cNvPr id="248" name="bg object 248"/>
          <p:cNvPicPr/>
          <p:nvPr/>
        </p:nvPicPr>
        <p:blipFill>
          <a:blip r:embed="rId7"/>
          <a:stretch>
            <a:fillRect/>
          </a:stretch>
        </p:blipFill>
        <p:spPr>
          <a:xfrm>
            <a:off x="1089298" y="4494212"/>
            <a:ext cx="492819" cy="517808"/>
          </a:xfrm>
          <a:prstGeom prst="rect">
            <a:avLst/>
          </a:prstGeom>
        </p:spPr>
      </p:pic>
      <p:pic>
        <p:nvPicPr>
          <p:cNvPr id="249" name="bg object 249"/>
          <p:cNvPicPr/>
          <p:nvPr/>
        </p:nvPicPr>
        <p:blipFill>
          <a:blip r:embed="rId8"/>
          <a:stretch>
            <a:fillRect/>
          </a:stretch>
        </p:blipFill>
        <p:spPr>
          <a:xfrm>
            <a:off x="1089298" y="5457825"/>
            <a:ext cx="492819" cy="563846"/>
          </a:xfrm>
          <a:prstGeom prst="rect">
            <a:avLst/>
          </a:prstGeom>
        </p:spPr>
      </p:pic>
      <p:pic>
        <p:nvPicPr>
          <p:cNvPr id="250" name="bg object 250"/>
          <p:cNvPicPr/>
          <p:nvPr/>
        </p:nvPicPr>
        <p:blipFill>
          <a:blip r:embed="rId9"/>
          <a:stretch>
            <a:fillRect/>
          </a:stretch>
        </p:blipFill>
        <p:spPr>
          <a:xfrm>
            <a:off x="403498" y="3852333"/>
            <a:ext cx="492819" cy="569137"/>
          </a:xfrm>
          <a:prstGeom prst="rect">
            <a:avLst/>
          </a:prstGeom>
        </p:spPr>
      </p:pic>
      <p:pic>
        <p:nvPicPr>
          <p:cNvPr id="251" name="bg object 251"/>
          <p:cNvPicPr/>
          <p:nvPr/>
        </p:nvPicPr>
        <p:blipFill>
          <a:blip r:embed="rId10"/>
          <a:stretch>
            <a:fillRect/>
          </a:stretch>
        </p:blipFill>
        <p:spPr>
          <a:xfrm>
            <a:off x="403498" y="5073014"/>
            <a:ext cx="492819" cy="545147"/>
          </a:xfrm>
          <a:prstGeom prst="rect">
            <a:avLst/>
          </a:prstGeom>
        </p:spPr>
      </p:pic>
      <p:pic>
        <p:nvPicPr>
          <p:cNvPr id="252" name="bg object 252"/>
          <p:cNvPicPr/>
          <p:nvPr/>
        </p:nvPicPr>
        <p:blipFill>
          <a:blip r:embed="rId11"/>
          <a:stretch>
            <a:fillRect/>
          </a:stretch>
        </p:blipFill>
        <p:spPr>
          <a:xfrm>
            <a:off x="403498" y="6099175"/>
            <a:ext cx="492819" cy="481295"/>
          </a:xfrm>
          <a:prstGeom prst="rect">
            <a:avLst/>
          </a:prstGeom>
        </p:spPr>
      </p:pic>
      <p:pic>
        <p:nvPicPr>
          <p:cNvPr id="253" name="bg object 253"/>
          <p:cNvPicPr/>
          <p:nvPr/>
        </p:nvPicPr>
        <p:blipFill>
          <a:blip r:embed="rId12"/>
          <a:stretch>
            <a:fillRect/>
          </a:stretch>
        </p:blipFill>
        <p:spPr>
          <a:xfrm>
            <a:off x="7005637" y="-2161"/>
            <a:ext cx="2139750" cy="2088137"/>
          </a:xfrm>
          <a:prstGeom prst="rect">
            <a:avLst/>
          </a:prstGeom>
        </p:spPr>
      </p:pic>
      <p:sp>
        <p:nvSpPr>
          <p:cNvPr id="2" name="Holder 2"/>
          <p:cNvSpPr>
            <a:spLocks noGrp="1"/>
          </p:cNvSpPr>
          <p:nvPr>
            <p:ph type="title"/>
          </p:nvPr>
        </p:nvSpPr>
        <p:spPr>
          <a:xfrm>
            <a:off x="307340" y="428307"/>
            <a:ext cx="7797800" cy="1122680"/>
          </a:xfrm>
          <a:prstGeom prst="rect">
            <a:avLst/>
          </a:prstGeom>
        </p:spPr>
        <p:txBody>
          <a:bodyPr wrap="square" lIns="0" tIns="0" rIns="0" bIns="0">
            <a:spAutoFit/>
          </a:bodyPr>
          <a:lstStyle>
            <a:lvl1pPr>
              <a:defRPr sz="2800" b="0" i="0">
                <a:solidFill>
                  <a:srgbClr val="E40000"/>
                </a:solidFill>
                <a:latin typeface="宋体"/>
                <a:cs typeface="宋体"/>
              </a:defRPr>
            </a:lvl1pPr>
          </a:lstStyle>
          <a:p/>
        </p:txBody>
      </p:sp>
      <p:sp>
        <p:nvSpPr>
          <p:cNvPr id="3" name="Holder 3"/>
          <p:cNvSpPr>
            <a:spLocks noGrp="1"/>
          </p:cNvSpPr>
          <p:nvPr>
            <p:ph type="body" idx="1"/>
          </p:nvPr>
        </p:nvSpPr>
        <p:spPr>
          <a:xfrm>
            <a:off x="688339" y="1645920"/>
            <a:ext cx="4025900" cy="3439160"/>
          </a:xfrm>
          <a:prstGeom prst="rect">
            <a:avLst/>
          </a:prstGeom>
        </p:spPr>
        <p:txBody>
          <a:bodyPr wrap="square" lIns="0" tIns="0" rIns="0" bIns="0">
            <a:spAutoFit/>
          </a:bodyPr>
          <a:lstStyle>
            <a:lvl1pPr>
              <a:defRPr sz="32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2.png" /><Relationship Id="rId3" Type="http://schemas.openxmlformats.org/officeDocument/2006/relationships/image" Target="../media/image13.jpeg" /><Relationship Id="rId4" Type="http://schemas.openxmlformats.org/officeDocument/2006/relationships/image" Target="../media/image1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6.jpeg" /><Relationship Id="rId3" Type="http://schemas.openxmlformats.org/officeDocument/2006/relationships/image" Target="../media/image1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8.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4.png" /><Relationship Id="rId11" Type="http://schemas.openxmlformats.org/officeDocument/2006/relationships/image" Target="../media/image25.png" /><Relationship Id="rId12" Type="http://schemas.openxmlformats.org/officeDocument/2006/relationships/image" Target="../media/image26.png" /><Relationship Id="rId13" Type="http://schemas.openxmlformats.org/officeDocument/2006/relationships/image" Target="../media/image27.png" /><Relationship Id="rId14" Type="http://schemas.openxmlformats.org/officeDocument/2006/relationships/image" Target="../media/image28.png" /><Relationship Id="rId15" Type="http://schemas.openxmlformats.org/officeDocument/2006/relationships/image" Target="../media/image29.png" /><Relationship Id="rId16" Type="http://schemas.openxmlformats.org/officeDocument/2006/relationships/image" Target="../media/image30.png" /><Relationship Id="rId17" Type="http://schemas.openxmlformats.org/officeDocument/2006/relationships/image" Target="../media/image31.png" /><Relationship Id="rId18" Type="http://schemas.openxmlformats.org/officeDocument/2006/relationships/image" Target="../media/image32.png" /><Relationship Id="rId19" Type="http://schemas.openxmlformats.org/officeDocument/2006/relationships/image" Target="../media/image33.png" /><Relationship Id="rId2" Type="http://schemas.openxmlformats.org/officeDocument/2006/relationships/image" Target="../media/image23.png"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 Id="rId9" Type="http://schemas.openxmlformats.org/officeDocument/2006/relationships/image" Target="../media/image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5.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5410711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921000" y="2108199"/>
            <a:ext cx="4824411" cy="4749800"/>
          </a:xfrm>
          <a:prstGeom prst="rect">
            <a:avLst/>
          </a:prstGeom>
        </p:spPr>
      </p:pic>
      <p:sp>
        <p:nvSpPr>
          <p:cNvPr id="3" name="object 3"/>
          <p:cNvSpPr txBox="1">
            <a:spLocks noGrp="1"/>
          </p:cNvSpPr>
          <p:nvPr>
            <p:ph type="title"/>
          </p:nvPr>
        </p:nvSpPr>
        <p:spPr>
          <a:xfrm>
            <a:off x="852488" y="88049"/>
            <a:ext cx="7150100" cy="2082800"/>
          </a:xfrm>
          <a:prstGeom prst="rect">
            <a:avLst/>
          </a:prstGeom>
        </p:spPr>
        <p:txBody>
          <a:bodyPr vert="horz" wrap="square" lIns="0" tIns="0" rIns="0" bIns="0" rtlCol="0">
            <a:spAutoFit/>
          </a:bodyPr>
          <a:lstStyle/>
          <a:p>
            <a:pPr marL="1898014" marR="5080" indent="-1885950">
              <a:lnSpc>
                <a:spcPts val="8280"/>
              </a:lnSpc>
              <a:tabLst>
                <a:tab pos="2107565"/>
              </a:tabLst>
            </a:pPr>
            <a:r>
              <a:rPr sz="6600" spc="-25">
                <a:solidFill>
                  <a:srgbClr val="000000"/>
                </a:solidFill>
                <a:latin typeface="黑体"/>
                <a:cs typeface="黑体"/>
              </a:rPr>
              <a:t>4.3</a:t>
            </a:r>
            <a:r>
              <a:rPr sz="6600">
                <a:solidFill>
                  <a:srgbClr val="000000"/>
                </a:solidFill>
                <a:latin typeface="黑体"/>
                <a:cs typeface="黑体"/>
              </a:rPr>
              <a:t>		</a:t>
            </a:r>
            <a:r>
              <a:rPr sz="6600" spc="-10">
                <a:solidFill>
                  <a:srgbClr val="000000"/>
                </a:solidFill>
              </a:rPr>
              <a:t>可持续发展的</a:t>
            </a:r>
            <a:r>
              <a:rPr sz="6600" spc="-15">
                <a:solidFill>
                  <a:srgbClr val="000000"/>
                </a:solidFill>
              </a:rPr>
              <a:t>基本内涵</a:t>
            </a:r>
            <a:endParaRPr sz="6600">
              <a:latin typeface="黑体"/>
              <a:cs typeface="黑体"/>
            </a:endParaRPr>
          </a:p>
        </p:txBody>
      </p:sp>
      <p:grpSp>
        <p:nvGrpSpPr>
          <p:cNvPr id="4" name="object 4"/>
          <p:cNvGrpSpPr/>
          <p:nvPr/>
        </p:nvGrpSpPr>
        <p:grpSpPr>
          <a:xfrm>
            <a:off x="6872733" y="4906622"/>
            <a:ext cx="2131695" cy="1956435"/>
            <a:chOff x="6872733" y="4906622"/>
            <a:chExt cx="2131695" cy="1956435"/>
          </a:xfrm>
        </p:grpSpPr>
        <p:pic>
          <p:nvPicPr>
            <p:cNvPr id="5" name="object 5"/>
            <p:cNvPicPr/>
            <p:nvPr/>
          </p:nvPicPr>
          <p:blipFill>
            <a:blip r:embed="rId3"/>
            <a:stretch>
              <a:fillRect/>
            </a:stretch>
          </p:blipFill>
          <p:spPr>
            <a:xfrm>
              <a:off x="6877496" y="4911385"/>
              <a:ext cx="2121724" cy="1946615"/>
            </a:xfrm>
            <a:prstGeom prst="rect">
              <a:avLst/>
            </a:prstGeom>
          </p:spPr>
        </p:pic>
        <p:sp>
          <p:nvSpPr>
            <p:cNvPr id="6" name="object 6"/>
            <p:cNvSpPr/>
            <p:nvPr/>
          </p:nvSpPr>
          <p:spPr>
            <a:xfrm>
              <a:off x="6877496" y="4911385"/>
              <a:ext cx="2122170" cy="1946910"/>
            </a:xfrm>
            <a:custGeom>
              <a:rect l="l" t="t" r="r" b="b"/>
              <a:pathLst>
                <a:path w="2122170" h="1946907">
                  <a:moveTo>
                    <a:pt x="506376" y="0"/>
                  </a:moveTo>
                  <a:lnTo>
                    <a:pt x="2121724" y="493861"/>
                  </a:lnTo>
                  <a:lnTo>
                    <a:pt x="1677572" y="1946615"/>
                  </a:lnTo>
                </a:path>
                <a:path w="2122170" h="1946907">
                  <a:moveTo>
                    <a:pt x="949633" y="1946615"/>
                  </a:moveTo>
                  <a:lnTo>
                    <a:pt x="0" y="1656283"/>
                  </a:lnTo>
                  <a:lnTo>
                    <a:pt x="506376" y="0"/>
                  </a:lnTo>
                </a:path>
              </a:pathLst>
            </a:custGeom>
            <a:ln w="9524">
              <a:solidFill>
                <a:srgbClr val="000000"/>
              </a:solidFill>
            </a:ln>
          </p:spPr>
          <p:txBody>
            <a:bodyPr wrap="square" lIns="0" tIns="0" rIns="0" bIns="0" rtlCol="0"/>
            <a:lstStyle/>
            <a:p/>
          </p:txBody>
        </p:sp>
      </p:grpSp>
      <p:sp>
        <p:nvSpPr>
          <p:cNvPr id="7" name="object 7"/>
          <p:cNvSpPr txBox="1"/>
          <p:nvPr/>
        </p:nvSpPr>
        <p:spPr>
          <a:xfrm rot="960000">
            <a:off x="7444387" y="5455635"/>
            <a:ext cx="1210991" cy="355600"/>
          </a:xfrm>
          <a:prstGeom prst="rect">
            <a:avLst/>
          </a:prstGeom>
        </p:spPr>
        <p:txBody>
          <a:bodyPr vert="horz" wrap="square" lIns="0" tIns="0" rIns="0" bIns="0" rtlCol="0">
            <a:spAutoFit/>
          </a:bodyPr>
          <a:lstStyle/>
          <a:p>
            <a:pPr>
              <a:lnSpc>
                <a:spcPts val="2800"/>
              </a:lnSpc>
            </a:pPr>
            <a:r>
              <a:rPr sz="4200" b="1" spc="419" baseline="1984">
                <a:solidFill>
                  <a:srgbClr val="FF6600"/>
                </a:solidFill>
                <a:latin typeface="Microsoft JhengHei"/>
                <a:cs typeface="Microsoft JhengHei"/>
              </a:rPr>
              <a:t>可</a:t>
            </a:r>
            <a:r>
              <a:rPr sz="2800" b="1" spc="280">
                <a:solidFill>
                  <a:srgbClr val="FF6600"/>
                </a:solidFill>
                <a:latin typeface="Microsoft JhengHei"/>
                <a:cs typeface="Microsoft JhengHei"/>
              </a:rPr>
              <a:t>持</a:t>
            </a:r>
            <a:r>
              <a:rPr sz="2800" b="1" spc="-50">
                <a:solidFill>
                  <a:srgbClr val="FF6600"/>
                </a:solidFill>
                <a:latin typeface="Microsoft JhengHei"/>
                <a:cs typeface="Microsoft JhengHei"/>
              </a:rPr>
              <a:t>续</a:t>
            </a:r>
            <a:endParaRPr sz="2800">
              <a:latin typeface="Microsoft JhengHei"/>
              <a:cs typeface="Microsoft JhengHei"/>
            </a:endParaRPr>
          </a:p>
        </p:txBody>
      </p:sp>
      <p:sp>
        <p:nvSpPr>
          <p:cNvPr id="8" name="object 8"/>
          <p:cNvSpPr txBox="1"/>
          <p:nvPr/>
        </p:nvSpPr>
        <p:spPr>
          <a:xfrm rot="960000">
            <a:off x="7291870" y="5744068"/>
            <a:ext cx="507404" cy="355600"/>
          </a:xfrm>
          <a:prstGeom prst="rect">
            <a:avLst/>
          </a:prstGeom>
        </p:spPr>
        <p:txBody>
          <a:bodyPr vert="horz" wrap="square" lIns="0" tIns="0" rIns="0" bIns="0" rtlCol="0">
            <a:spAutoFit/>
          </a:bodyPr>
          <a:lstStyle/>
          <a:p>
            <a:pPr>
              <a:lnSpc>
                <a:spcPts val="2800"/>
              </a:lnSpc>
            </a:pPr>
            <a:r>
              <a:rPr sz="2800" b="1">
                <a:solidFill>
                  <a:srgbClr val="FF6600"/>
                </a:solidFill>
                <a:latin typeface="Microsoft JhengHei"/>
                <a:cs typeface="Microsoft JhengHei"/>
              </a:rPr>
              <a:t>发</a:t>
            </a:r>
            <a:endParaRPr sz="2800">
              <a:latin typeface="Microsoft JhengHei"/>
              <a:cs typeface="Microsoft JhengHei"/>
            </a:endParaRPr>
          </a:p>
        </p:txBody>
      </p:sp>
      <p:sp>
        <p:nvSpPr>
          <p:cNvPr id="9" name="object 9"/>
          <p:cNvSpPr txBox="1"/>
          <p:nvPr/>
        </p:nvSpPr>
        <p:spPr>
          <a:xfrm rot="960000">
            <a:off x="8052700" y="5976677"/>
            <a:ext cx="507404" cy="355600"/>
          </a:xfrm>
          <a:prstGeom prst="rect">
            <a:avLst/>
          </a:prstGeom>
        </p:spPr>
        <p:txBody>
          <a:bodyPr vert="horz" wrap="square" lIns="0" tIns="0" rIns="0" bIns="0" rtlCol="0">
            <a:spAutoFit/>
          </a:bodyPr>
          <a:lstStyle/>
          <a:p>
            <a:pPr>
              <a:lnSpc>
                <a:spcPts val="2800"/>
              </a:lnSpc>
            </a:pPr>
            <a:r>
              <a:rPr sz="2800" b="1">
                <a:solidFill>
                  <a:srgbClr val="FF6600"/>
                </a:solidFill>
                <a:latin typeface="Microsoft JhengHei"/>
                <a:cs typeface="Microsoft JhengHei"/>
              </a:rPr>
              <a:t>展</a:t>
            </a:r>
            <a:endParaRPr sz="2800">
              <a:latin typeface="Microsoft JhengHei"/>
              <a:cs typeface="Microsoft JhengHei"/>
            </a:endParaRPr>
          </a:p>
        </p:txBody>
      </p:sp>
      <p:pic>
        <p:nvPicPr>
          <p:cNvPr id="10" name="object 10"/>
          <p:cNvPicPr/>
          <p:nvPr/>
        </p:nvPicPr>
        <p:blipFill>
          <a:blip r:embed="rId4"/>
          <a:stretch>
            <a:fillRect/>
          </a:stretch>
        </p:blipFill>
        <p:spPr>
          <a:xfrm>
            <a:off x="6870850" y="5584819"/>
            <a:ext cx="1953144" cy="1273179"/>
          </a:xfrm>
          <a:prstGeom prst="rect">
            <a:avLst/>
          </a:prstGeom>
        </p:spPr>
      </p:pic>
      <p:sp>
        <p:nvSpPr>
          <p:cNvPr id="11" name="object 11"/>
          <p:cNvSpPr txBox="1"/>
          <p:nvPr/>
        </p:nvSpPr>
        <p:spPr>
          <a:xfrm>
            <a:off x="474028" y="2344082"/>
            <a:ext cx="2344420" cy="3184525"/>
          </a:xfrm>
          <a:prstGeom prst="rect">
            <a:avLst/>
          </a:prstGeom>
        </p:spPr>
        <p:txBody>
          <a:bodyPr vert="horz" wrap="square" lIns="0" tIns="205104" rIns="0" bIns="0" rtlCol="0">
            <a:spAutoFit/>
          </a:bodyPr>
          <a:lstStyle/>
          <a:p>
            <a:pPr marL="12700">
              <a:lnSpc>
                <a:spcPct val="100000"/>
              </a:lnSpc>
              <a:spcBef>
                <a:spcPts val="1614"/>
              </a:spcBef>
            </a:pPr>
            <a:r>
              <a:rPr sz="2800" spc="-10">
                <a:latin typeface="黑体"/>
                <a:cs typeface="黑体"/>
              </a:rPr>
              <a:t>会考要求：</a:t>
            </a:r>
            <a:endParaRPr sz="2800">
              <a:latin typeface="黑体"/>
              <a:cs typeface="黑体"/>
            </a:endParaRPr>
          </a:p>
          <a:p>
            <a:pPr marL="309880" marR="5080" indent="-297180">
              <a:lnSpc>
                <a:spcPct val="100000"/>
              </a:lnSpc>
              <a:spcBef>
                <a:spcPts val="1515"/>
              </a:spcBef>
              <a:buSzPct val="96428"/>
              <a:buFont typeface="Arial"/>
              <a:buAutoNum type="arabicPeriod"/>
              <a:tabLst>
                <a:tab pos="355600"/>
              </a:tabLst>
            </a:pPr>
            <a:r>
              <a:rPr sz="2800" spc="-10">
                <a:latin typeface="黑体"/>
                <a:cs typeface="黑体"/>
              </a:rPr>
              <a:t>可持续发展	</a:t>
            </a:r>
            <a:r>
              <a:rPr sz="2800">
                <a:latin typeface="黑体"/>
                <a:cs typeface="黑体"/>
              </a:rPr>
              <a:t>的概念</a:t>
            </a:r>
            <a:r>
              <a:rPr sz="2800" spc="-25">
                <a:latin typeface="黑体"/>
                <a:cs typeface="黑体"/>
              </a:rPr>
              <a:t>（</a:t>
            </a:r>
            <a:r>
              <a:rPr sz="2800" spc="-25">
                <a:latin typeface="Arial"/>
                <a:cs typeface="Arial"/>
              </a:rPr>
              <a:t>a</a:t>
            </a:r>
            <a:r>
              <a:rPr sz="2800" spc="-25">
                <a:latin typeface="黑体"/>
                <a:cs typeface="黑体"/>
              </a:rPr>
              <a:t>）</a:t>
            </a:r>
            <a:endParaRPr sz="2800">
              <a:latin typeface="黑体"/>
              <a:cs typeface="黑体"/>
            </a:endParaRPr>
          </a:p>
          <a:p>
            <a:pPr marL="309880" marR="202565" indent="-297180" algn="just">
              <a:lnSpc>
                <a:spcPct val="100000"/>
              </a:lnSpc>
              <a:spcBef>
                <a:spcPts val="1680"/>
              </a:spcBef>
              <a:buSzPct val="96428"/>
              <a:buFont typeface="Arial"/>
              <a:buAutoNum type="arabicPeriod"/>
              <a:tabLst>
                <a:tab pos="355600"/>
              </a:tabLst>
            </a:pPr>
            <a:r>
              <a:rPr sz="2800" spc="-10">
                <a:latin typeface="黑体"/>
                <a:cs typeface="黑体"/>
              </a:rPr>
              <a:t>可持续发展	的基本内涵</a:t>
            </a:r>
            <a:r>
              <a:rPr sz="2800" spc="-50">
                <a:latin typeface="黑体"/>
                <a:cs typeface="黑体"/>
              </a:rPr>
              <a:t> 	</a:t>
            </a:r>
            <a:r>
              <a:rPr sz="2800" spc="-25">
                <a:latin typeface="Arial"/>
                <a:cs typeface="Arial"/>
              </a:rPr>
              <a:t>(b)</a:t>
            </a:r>
            <a:endParaRPr sz="2800">
              <a:latin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520824" y="-2161"/>
            <a:ext cx="7625080" cy="6626859"/>
            <a:chOff x="1520824" y="-2161"/>
            <a:chExt cx="7625080" cy="6626859"/>
          </a:xfrm>
        </p:grpSpPr>
        <p:sp>
          <p:nvSpPr>
            <p:cNvPr id="3" name="object 3"/>
            <p:cNvSpPr/>
            <p:nvPr/>
          </p:nvSpPr>
          <p:spPr>
            <a:xfrm>
              <a:off x="1547812" y="260349"/>
              <a:ext cx="6553200" cy="6337300"/>
            </a:xfrm>
            <a:custGeom>
              <a:rect l="l" t="t" r="r" b="b"/>
              <a:pathLst>
                <a:path w="6553200" h="6337300">
                  <a:moveTo>
                    <a:pt x="6553200" y="6337300"/>
                  </a:moveTo>
                  <a:lnTo>
                    <a:pt x="0" y="6337300"/>
                  </a:lnTo>
                  <a:lnTo>
                    <a:pt x="0" y="0"/>
                  </a:lnTo>
                  <a:lnTo>
                    <a:pt x="6553200" y="0"/>
                  </a:lnTo>
                  <a:lnTo>
                    <a:pt x="6553200" y="6337300"/>
                  </a:lnTo>
                  <a:close/>
                </a:path>
              </a:pathLst>
            </a:custGeom>
            <a:solidFill>
              <a:srgbClr val="FFCCFF">
                <a:alpha val="96861"/>
              </a:srgbClr>
            </a:solidFill>
          </p:spPr>
          <p:txBody>
            <a:bodyPr wrap="square" lIns="0" tIns="0" rIns="0" bIns="0" rtlCol="0"/>
            <a:lstStyle/>
            <a:p/>
          </p:txBody>
        </p:sp>
        <p:sp>
          <p:nvSpPr>
            <p:cNvPr id="4" name="object 4"/>
            <p:cNvSpPr/>
            <p:nvPr/>
          </p:nvSpPr>
          <p:spPr>
            <a:xfrm>
              <a:off x="1547812" y="260349"/>
              <a:ext cx="6553200" cy="6337300"/>
            </a:xfrm>
            <a:custGeom>
              <a:rect l="l" t="t" r="r" b="b"/>
              <a:pathLst>
                <a:path w="6553200" h="6337300">
                  <a:moveTo>
                    <a:pt x="0" y="0"/>
                  </a:moveTo>
                  <a:lnTo>
                    <a:pt x="6553200" y="0"/>
                  </a:lnTo>
                  <a:lnTo>
                    <a:pt x="6553200" y="6337300"/>
                  </a:lnTo>
                  <a:lnTo>
                    <a:pt x="0" y="6337300"/>
                  </a:lnTo>
                  <a:lnTo>
                    <a:pt x="0" y="0"/>
                  </a:lnTo>
                  <a:close/>
                </a:path>
              </a:pathLst>
            </a:custGeom>
            <a:ln w="53975">
              <a:solidFill>
                <a:srgbClr val="990099"/>
              </a:solidFill>
              <a:prstDash val="dot"/>
            </a:ln>
          </p:spPr>
          <p:txBody>
            <a:bodyPr wrap="square" lIns="0" tIns="0" rIns="0" bIns="0" rtlCol="0"/>
            <a:lstStyle/>
            <a:p/>
          </p:txBody>
        </p:sp>
        <p:sp>
          <p:nvSpPr>
            <p:cNvPr id="5" name="object 5"/>
            <p:cNvSpPr/>
            <p:nvPr/>
          </p:nvSpPr>
          <p:spPr>
            <a:xfrm>
              <a:off x="3706799" y="1296618"/>
              <a:ext cx="1676400" cy="39370"/>
            </a:xfrm>
            <a:custGeom>
              <a:rect l="l" t="t" r="r" b="b"/>
              <a:pathLst>
                <a:path w="1676400" h="39369">
                  <a:moveTo>
                    <a:pt x="1676400" y="0"/>
                  </a:moveTo>
                  <a:lnTo>
                    <a:pt x="1117600" y="0"/>
                  </a:lnTo>
                  <a:lnTo>
                    <a:pt x="558800" y="0"/>
                  </a:lnTo>
                  <a:lnTo>
                    <a:pt x="0" y="0"/>
                  </a:lnTo>
                  <a:lnTo>
                    <a:pt x="0" y="39103"/>
                  </a:lnTo>
                  <a:lnTo>
                    <a:pt x="558800" y="39103"/>
                  </a:lnTo>
                  <a:lnTo>
                    <a:pt x="1117600" y="39103"/>
                  </a:lnTo>
                  <a:lnTo>
                    <a:pt x="1676400" y="39103"/>
                  </a:lnTo>
                  <a:lnTo>
                    <a:pt x="1676400" y="0"/>
                  </a:lnTo>
                  <a:close/>
                </a:path>
              </a:pathLst>
            </a:custGeom>
            <a:solidFill>
              <a:srgbClr val="000000"/>
            </a:solidFill>
          </p:spPr>
          <p:txBody>
            <a:bodyPr wrap="square" lIns="0" tIns="0" rIns="0" bIns="0" rtlCol="0"/>
            <a:lstStyle/>
            <a:p/>
          </p:txBody>
        </p:sp>
      </p:grpSp>
      <p:sp>
        <p:nvSpPr>
          <p:cNvPr id="6" name="object 6"/>
          <p:cNvSpPr txBox="1">
            <a:spLocks noGrp="1"/>
          </p:cNvSpPr>
          <p:nvPr>
            <p:ph type="title"/>
          </p:nvPr>
        </p:nvSpPr>
        <p:spPr>
          <a:xfrm>
            <a:off x="3694111" y="688784"/>
            <a:ext cx="2260600" cy="695960"/>
          </a:xfrm>
          <a:prstGeom prst="rect">
            <a:avLst/>
          </a:prstGeom>
        </p:spPr>
        <p:txBody>
          <a:bodyPr vert="horz" wrap="square" lIns="0" tIns="12700" rIns="0" bIns="0" rtlCol="0">
            <a:spAutoFit/>
          </a:bodyPr>
          <a:lstStyle/>
          <a:p>
            <a:pPr marL="12700">
              <a:lnSpc>
                <a:spcPct val="100000"/>
              </a:lnSpc>
              <a:spcBef>
                <a:spcPts val="100"/>
              </a:spcBef>
            </a:pPr>
            <a:r>
              <a:rPr sz="4400" spc="-15">
                <a:solidFill>
                  <a:srgbClr val="000000"/>
                </a:solidFill>
              </a:rPr>
              <a:t>巨额悬赏</a:t>
            </a:r>
            <a:endParaRPr sz="4400"/>
          </a:p>
        </p:txBody>
      </p:sp>
      <p:sp>
        <p:nvSpPr>
          <p:cNvPr id="7" name="object 7"/>
          <p:cNvSpPr/>
          <p:nvPr/>
        </p:nvSpPr>
        <p:spPr>
          <a:xfrm>
            <a:off x="5383211" y="1296606"/>
            <a:ext cx="558800" cy="39370"/>
          </a:xfrm>
          <a:custGeom>
            <a:rect l="l" t="t" r="r" b="b"/>
            <a:pathLst>
              <a:path w="558800" h="39369">
                <a:moveTo>
                  <a:pt x="558800" y="39115"/>
                </a:moveTo>
                <a:lnTo>
                  <a:pt x="0" y="39115"/>
                </a:lnTo>
                <a:lnTo>
                  <a:pt x="0" y="0"/>
                </a:lnTo>
                <a:lnTo>
                  <a:pt x="558800" y="0"/>
                </a:lnTo>
                <a:lnTo>
                  <a:pt x="558800" y="39115"/>
                </a:lnTo>
                <a:close/>
              </a:path>
            </a:pathLst>
          </a:custGeom>
          <a:solidFill>
            <a:srgbClr val="000000"/>
          </a:solidFill>
        </p:spPr>
        <p:txBody>
          <a:bodyPr wrap="square" lIns="0" tIns="0" rIns="0" bIns="0" rtlCol="0"/>
          <a:lstStyle/>
          <a:p/>
        </p:txBody>
      </p:sp>
      <p:sp>
        <p:nvSpPr>
          <p:cNvPr id="8" name="object 8"/>
          <p:cNvSpPr txBox="1"/>
          <p:nvPr/>
        </p:nvSpPr>
        <p:spPr>
          <a:xfrm>
            <a:off x="1626552" y="1465897"/>
            <a:ext cx="6769100" cy="5043805"/>
          </a:xfrm>
          <a:prstGeom prst="rect">
            <a:avLst/>
          </a:prstGeom>
        </p:spPr>
        <p:txBody>
          <a:bodyPr vert="horz" wrap="square" lIns="0" tIns="12700" rIns="0" bIns="0" rtlCol="0">
            <a:spAutoFit/>
          </a:bodyPr>
          <a:lstStyle/>
          <a:p>
            <a:pPr marL="12700">
              <a:lnSpc>
                <a:spcPct val="100000"/>
              </a:lnSpc>
              <a:spcBef>
                <a:spcPts val="100"/>
              </a:spcBef>
            </a:pPr>
            <a:r>
              <a:rPr sz="3600">
                <a:latin typeface="黑体"/>
                <a:cs typeface="黑体"/>
              </a:rPr>
              <a:t>2005</a:t>
            </a:r>
            <a:r>
              <a:rPr sz="3600">
                <a:latin typeface="宋体"/>
                <a:cs typeface="宋体"/>
              </a:rPr>
              <a:t>年</a:t>
            </a:r>
            <a:r>
              <a:rPr sz="3600">
                <a:latin typeface="黑体"/>
                <a:cs typeface="黑体"/>
              </a:rPr>
              <a:t>3</a:t>
            </a:r>
            <a:r>
              <a:rPr sz="3600">
                <a:latin typeface="宋体"/>
                <a:cs typeface="宋体"/>
              </a:rPr>
              <a:t>月</a:t>
            </a:r>
            <a:r>
              <a:rPr sz="3600">
                <a:latin typeface="黑体"/>
                <a:cs typeface="黑体"/>
              </a:rPr>
              <a:t>,</a:t>
            </a:r>
            <a:r>
              <a:rPr sz="3600" spc="-10">
                <a:latin typeface="宋体"/>
                <a:cs typeface="宋体"/>
              </a:rPr>
              <a:t>澳大利亚的一家《</a:t>
            </a:r>
            <a:endParaRPr sz="3600">
              <a:latin typeface="宋体"/>
              <a:cs typeface="宋体"/>
            </a:endParaRPr>
          </a:p>
          <a:p>
            <a:pPr marL="355600" marR="5080">
              <a:lnSpc>
                <a:spcPct val="100000"/>
              </a:lnSpc>
            </a:pPr>
            <a:r>
              <a:rPr sz="3600" spc="-5">
                <a:latin typeface="宋体"/>
                <a:cs typeface="宋体"/>
              </a:rPr>
              <a:t>公告》杂志宣布，如果谁能够提提供线索证明世界上目前仍有</a:t>
            </a:r>
            <a:endParaRPr sz="3600">
              <a:latin typeface="宋体"/>
              <a:cs typeface="宋体"/>
            </a:endParaRPr>
          </a:p>
          <a:p>
            <a:pPr marL="355600" marR="488315">
              <a:lnSpc>
                <a:spcPct val="99700"/>
              </a:lnSpc>
              <a:spcBef>
                <a:spcPts val="40"/>
              </a:spcBef>
            </a:pPr>
            <a:r>
              <a:rPr sz="4400" b="1">
                <a:latin typeface="Microsoft JhengHei"/>
                <a:cs typeface="Microsoft JhengHei"/>
              </a:rPr>
              <a:t>袋狼</a:t>
            </a:r>
            <a:r>
              <a:rPr sz="3600">
                <a:latin typeface="宋体"/>
                <a:cs typeface="宋体"/>
              </a:rPr>
              <a:t>存活，他们将给予其</a:t>
            </a:r>
            <a:r>
              <a:rPr sz="3600" spc="-25">
                <a:latin typeface="黑体"/>
                <a:cs typeface="黑体"/>
              </a:rPr>
              <a:t>125</a:t>
            </a:r>
            <a:r>
              <a:rPr sz="3600">
                <a:latin typeface="宋体"/>
                <a:cs typeface="宋体"/>
              </a:rPr>
              <a:t>万澳元</a:t>
            </a:r>
            <a:r>
              <a:rPr sz="3600">
                <a:latin typeface="黑体"/>
                <a:cs typeface="黑体"/>
              </a:rPr>
              <a:t>(983,000</a:t>
            </a:r>
            <a:r>
              <a:rPr sz="3600">
                <a:latin typeface="宋体"/>
                <a:cs typeface="宋体"/>
              </a:rPr>
              <a:t>美元</a:t>
            </a:r>
            <a:r>
              <a:rPr sz="3600">
                <a:latin typeface="黑体"/>
                <a:cs typeface="黑体"/>
              </a:rPr>
              <a:t>)</a:t>
            </a:r>
            <a:r>
              <a:rPr sz="3600" spc="-20">
                <a:latin typeface="宋体"/>
                <a:cs typeface="宋体"/>
              </a:rPr>
              <a:t>的赏金</a:t>
            </a:r>
            <a:r>
              <a:rPr sz="3600" spc="-25">
                <a:latin typeface="宋体"/>
                <a:cs typeface="宋体"/>
              </a:rPr>
              <a:t>金。</a:t>
            </a:r>
            <a:endParaRPr sz="3600">
              <a:latin typeface="宋体"/>
              <a:cs typeface="宋体"/>
            </a:endParaRPr>
          </a:p>
          <a:p>
            <a:pPr marL="12700">
              <a:lnSpc>
                <a:spcPct val="100000"/>
              </a:lnSpc>
              <a:spcBef>
                <a:spcPts val="865"/>
              </a:spcBef>
            </a:pPr>
            <a:r>
              <a:rPr sz="3600" spc="-15">
                <a:latin typeface="宋体"/>
                <a:cs typeface="宋体"/>
              </a:rPr>
              <a:t>长期有效</a:t>
            </a:r>
            <a:endParaRPr sz="3600">
              <a:latin typeface="宋体"/>
              <a:cs typeface="宋体"/>
            </a:endParaRPr>
          </a:p>
          <a:p>
            <a:pPr marR="379095" algn="r">
              <a:lnSpc>
                <a:spcPct val="100000"/>
              </a:lnSpc>
              <a:spcBef>
                <a:spcPts val="645"/>
              </a:spcBef>
            </a:pPr>
            <a:r>
              <a:rPr sz="2800" spc="-10">
                <a:latin typeface="宋体"/>
                <a:cs typeface="宋体"/>
              </a:rPr>
              <a:t>《公告》杂志</a:t>
            </a:r>
            <a:endParaRPr sz="2800">
              <a:latin typeface="宋体"/>
              <a:cs typeface="宋体"/>
            </a:endParaRPr>
          </a:p>
          <a:p>
            <a:pPr marR="379095" algn="r">
              <a:lnSpc>
                <a:spcPct val="100000"/>
              </a:lnSpc>
              <a:spcBef>
                <a:spcPts val="565"/>
              </a:spcBef>
            </a:pPr>
            <a:r>
              <a:rPr sz="2400">
                <a:latin typeface="宋体"/>
                <a:cs typeface="宋体"/>
              </a:rPr>
              <a:t>2005年3</a:t>
            </a:r>
            <a:r>
              <a:rPr sz="2400" spc="-50">
                <a:latin typeface="宋体"/>
                <a:cs typeface="宋体"/>
              </a:rPr>
              <a:t>月</a:t>
            </a:r>
            <a:endParaRPr sz="2400">
              <a:latin typeface="宋体"/>
              <a:cs typeface="宋体"/>
            </a:endParaRPr>
          </a:p>
        </p:txBody>
      </p:sp>
      <p:pic>
        <p:nvPicPr>
          <p:cNvPr id="9" name="object 9"/>
          <p:cNvPicPr/>
          <p:nvPr/>
        </p:nvPicPr>
        <p:blipFill>
          <a:blip r:embed="rId2"/>
          <a:stretch>
            <a:fillRect/>
          </a:stretch>
        </p:blipFill>
        <p:spPr>
          <a:xfrm>
            <a:off x="323850" y="4581525"/>
            <a:ext cx="2286000" cy="1955800"/>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4772566" y="28574"/>
            <a:ext cx="4365625" cy="4038600"/>
            <a:chOff x="4772566" y="28574"/>
            <a:chExt cx="4365625" cy="4038600"/>
          </a:xfrm>
        </p:grpSpPr>
        <p:sp>
          <p:nvSpPr>
            <p:cNvPr id="3" name="object 3"/>
            <p:cNvSpPr/>
            <p:nvPr/>
          </p:nvSpPr>
          <p:spPr>
            <a:xfrm>
              <a:off x="4827853" y="32827"/>
              <a:ext cx="4310380" cy="4010660"/>
            </a:xfrm>
            <a:custGeom>
              <a:rect l="l" t="t" r="r" b="b"/>
              <a:pathLst>
                <a:path w="4310380" h="4010660">
                  <a:moveTo>
                    <a:pt x="1591456" y="4010158"/>
                  </a:moveTo>
                  <a:lnTo>
                    <a:pt x="1488441" y="4000509"/>
                  </a:lnTo>
                  <a:lnTo>
                    <a:pt x="1364849" y="3963434"/>
                  </a:lnTo>
                  <a:lnTo>
                    <a:pt x="1261072" y="3923312"/>
                  </a:lnTo>
                  <a:lnTo>
                    <a:pt x="1217504" y="3904521"/>
                  </a:lnTo>
                  <a:lnTo>
                    <a:pt x="831357" y="3818183"/>
                  </a:lnTo>
                  <a:lnTo>
                    <a:pt x="545304" y="3750255"/>
                  </a:lnTo>
                  <a:lnTo>
                    <a:pt x="372047" y="3701372"/>
                  </a:lnTo>
                  <a:lnTo>
                    <a:pt x="294055" y="3602972"/>
                  </a:lnTo>
                  <a:lnTo>
                    <a:pt x="217588" y="3426105"/>
                  </a:lnTo>
                  <a:lnTo>
                    <a:pt x="159412" y="3256857"/>
                  </a:lnTo>
                  <a:lnTo>
                    <a:pt x="136294" y="3181311"/>
                  </a:lnTo>
                  <a:lnTo>
                    <a:pt x="127656" y="2805613"/>
                  </a:lnTo>
                  <a:lnTo>
                    <a:pt x="103776" y="1961402"/>
                  </a:lnTo>
                  <a:lnTo>
                    <a:pt x="67702" y="1073007"/>
                  </a:lnTo>
                  <a:lnTo>
                    <a:pt x="22482" y="564753"/>
                  </a:lnTo>
                  <a:lnTo>
                    <a:pt x="0" y="352844"/>
                  </a:lnTo>
                  <a:lnTo>
                    <a:pt x="37725" y="179786"/>
                  </a:lnTo>
                  <a:lnTo>
                    <a:pt x="92217" y="63103"/>
                  </a:lnTo>
                  <a:lnTo>
                    <a:pt x="120035" y="20314"/>
                  </a:lnTo>
                  <a:lnTo>
                    <a:pt x="474680" y="4062"/>
                  </a:lnTo>
                  <a:lnTo>
                    <a:pt x="811034" y="0"/>
                  </a:lnTo>
                  <a:lnTo>
                    <a:pt x="1062029" y="2031"/>
                  </a:lnTo>
                  <a:lnTo>
                    <a:pt x="1160598" y="4062"/>
                  </a:lnTo>
                  <a:lnTo>
                    <a:pt x="1542679" y="77196"/>
                  </a:lnTo>
                  <a:lnTo>
                    <a:pt x="1957279" y="223463"/>
                  </a:lnTo>
                  <a:lnTo>
                    <a:pt x="3210411" y="223463"/>
                  </a:lnTo>
                  <a:lnTo>
                    <a:pt x="3256336" y="251969"/>
                  </a:lnTo>
                  <a:lnTo>
                    <a:pt x="3297150" y="278896"/>
                  </a:lnTo>
                  <a:lnTo>
                    <a:pt x="3338898" y="307759"/>
                  </a:lnTo>
                  <a:lnTo>
                    <a:pt x="3381428" y="338430"/>
                  </a:lnTo>
                  <a:lnTo>
                    <a:pt x="3424589" y="370779"/>
                  </a:lnTo>
                  <a:lnTo>
                    <a:pt x="3468228" y="404675"/>
                  </a:lnTo>
                  <a:lnTo>
                    <a:pt x="3512196" y="439990"/>
                  </a:lnTo>
                  <a:lnTo>
                    <a:pt x="3556341" y="476592"/>
                  </a:lnTo>
                  <a:lnTo>
                    <a:pt x="3600512" y="514352"/>
                  </a:lnTo>
                  <a:lnTo>
                    <a:pt x="3644556" y="553140"/>
                  </a:lnTo>
                  <a:lnTo>
                    <a:pt x="3688323" y="592827"/>
                  </a:lnTo>
                  <a:lnTo>
                    <a:pt x="3731662" y="633282"/>
                  </a:lnTo>
                  <a:lnTo>
                    <a:pt x="3774422" y="674376"/>
                  </a:lnTo>
                  <a:lnTo>
                    <a:pt x="3816450" y="715979"/>
                  </a:lnTo>
                  <a:lnTo>
                    <a:pt x="3857596" y="757960"/>
                  </a:lnTo>
                  <a:lnTo>
                    <a:pt x="3897708" y="800191"/>
                  </a:lnTo>
                  <a:lnTo>
                    <a:pt x="3936636" y="842541"/>
                  </a:lnTo>
                  <a:lnTo>
                    <a:pt x="3974227" y="884880"/>
                  </a:lnTo>
                  <a:lnTo>
                    <a:pt x="4010331" y="927078"/>
                  </a:lnTo>
                  <a:lnTo>
                    <a:pt x="4044796" y="969006"/>
                  </a:lnTo>
                  <a:lnTo>
                    <a:pt x="4077471" y="1010534"/>
                  </a:lnTo>
                  <a:lnTo>
                    <a:pt x="4108204" y="1051532"/>
                  </a:lnTo>
                  <a:lnTo>
                    <a:pt x="4136845" y="1091870"/>
                  </a:lnTo>
                  <a:lnTo>
                    <a:pt x="4163242" y="1131418"/>
                  </a:lnTo>
                  <a:lnTo>
                    <a:pt x="4187244" y="1170046"/>
                  </a:lnTo>
                  <a:lnTo>
                    <a:pt x="4208699" y="1207624"/>
                  </a:lnTo>
                  <a:lnTo>
                    <a:pt x="4227456" y="1244023"/>
                  </a:lnTo>
                  <a:lnTo>
                    <a:pt x="4243364" y="1279113"/>
                  </a:lnTo>
                  <a:lnTo>
                    <a:pt x="4266027" y="1344845"/>
                  </a:lnTo>
                  <a:lnTo>
                    <a:pt x="4277708" y="1401921"/>
                  </a:lnTo>
                  <a:lnTo>
                    <a:pt x="4287441" y="1472798"/>
                  </a:lnTo>
                  <a:lnTo>
                    <a:pt x="4291602" y="1512995"/>
                  </a:lnTo>
                  <a:lnTo>
                    <a:pt x="4295307" y="1556144"/>
                  </a:lnTo>
                  <a:lnTo>
                    <a:pt x="4298565" y="1602076"/>
                  </a:lnTo>
                  <a:lnTo>
                    <a:pt x="4301387" y="1650626"/>
                  </a:lnTo>
                  <a:lnTo>
                    <a:pt x="4303783" y="1701628"/>
                  </a:lnTo>
                  <a:lnTo>
                    <a:pt x="4305764" y="1754913"/>
                  </a:lnTo>
                  <a:lnTo>
                    <a:pt x="4307338" y="1810317"/>
                  </a:lnTo>
                  <a:lnTo>
                    <a:pt x="4308516" y="1867672"/>
                  </a:lnTo>
                  <a:lnTo>
                    <a:pt x="4309309" y="1926812"/>
                  </a:lnTo>
                  <a:lnTo>
                    <a:pt x="4309727" y="1987570"/>
                  </a:lnTo>
                  <a:lnTo>
                    <a:pt x="4309779" y="2049780"/>
                  </a:lnTo>
                  <a:lnTo>
                    <a:pt x="4309477" y="2113275"/>
                  </a:lnTo>
                  <a:lnTo>
                    <a:pt x="4308829" y="2177889"/>
                  </a:lnTo>
                  <a:lnTo>
                    <a:pt x="4307847" y="2243455"/>
                  </a:lnTo>
                  <a:lnTo>
                    <a:pt x="4306540" y="2309806"/>
                  </a:lnTo>
                  <a:lnTo>
                    <a:pt x="4304918" y="2376776"/>
                  </a:lnTo>
                  <a:lnTo>
                    <a:pt x="4302992" y="2444199"/>
                  </a:lnTo>
                  <a:lnTo>
                    <a:pt x="4300772" y="2511908"/>
                  </a:lnTo>
                  <a:lnTo>
                    <a:pt x="4298268" y="2579736"/>
                  </a:lnTo>
                  <a:lnTo>
                    <a:pt x="4295489" y="2647517"/>
                  </a:lnTo>
                  <a:lnTo>
                    <a:pt x="4292448" y="2715084"/>
                  </a:lnTo>
                  <a:lnTo>
                    <a:pt x="4289152" y="2782271"/>
                  </a:lnTo>
                  <a:lnTo>
                    <a:pt x="4285613" y="2848911"/>
                  </a:lnTo>
                  <a:lnTo>
                    <a:pt x="4281840" y="2914838"/>
                  </a:lnTo>
                  <a:lnTo>
                    <a:pt x="4277845" y="2979885"/>
                  </a:lnTo>
                  <a:lnTo>
                    <a:pt x="4273636" y="3043885"/>
                  </a:lnTo>
                  <a:lnTo>
                    <a:pt x="4269224" y="3106672"/>
                  </a:lnTo>
                  <a:lnTo>
                    <a:pt x="4264620" y="3168080"/>
                  </a:lnTo>
                  <a:lnTo>
                    <a:pt x="4259833" y="3227941"/>
                  </a:lnTo>
                  <a:lnTo>
                    <a:pt x="4254874" y="3286090"/>
                  </a:lnTo>
                  <a:lnTo>
                    <a:pt x="4249752" y="3342359"/>
                  </a:lnTo>
                  <a:lnTo>
                    <a:pt x="4244478" y="3396583"/>
                  </a:lnTo>
                  <a:lnTo>
                    <a:pt x="4239062" y="3448594"/>
                  </a:lnTo>
                  <a:lnTo>
                    <a:pt x="4233514" y="3498227"/>
                  </a:lnTo>
                  <a:lnTo>
                    <a:pt x="4227844" y="3545314"/>
                  </a:lnTo>
                  <a:lnTo>
                    <a:pt x="4222063" y="3589689"/>
                  </a:lnTo>
                  <a:lnTo>
                    <a:pt x="4216180" y="3631185"/>
                  </a:lnTo>
                  <a:lnTo>
                    <a:pt x="4210206" y="3669637"/>
                  </a:lnTo>
                  <a:lnTo>
                    <a:pt x="4198025" y="3736738"/>
                  </a:lnTo>
                  <a:lnTo>
                    <a:pt x="4185600" y="3789661"/>
                  </a:lnTo>
                  <a:lnTo>
                    <a:pt x="4173013" y="3827072"/>
                  </a:lnTo>
                  <a:lnTo>
                    <a:pt x="4136911" y="3858923"/>
                  </a:lnTo>
                  <a:lnTo>
                    <a:pt x="4094470" y="3869829"/>
                  </a:lnTo>
                  <a:lnTo>
                    <a:pt x="4034643" y="3880355"/>
                  </a:lnTo>
                  <a:lnTo>
                    <a:pt x="3959050" y="3890496"/>
                  </a:lnTo>
                  <a:lnTo>
                    <a:pt x="3915847" y="3895422"/>
                  </a:lnTo>
                  <a:lnTo>
                    <a:pt x="3819645" y="3904983"/>
                  </a:lnTo>
                  <a:lnTo>
                    <a:pt x="3593720" y="3922928"/>
                  </a:lnTo>
                  <a:lnTo>
                    <a:pt x="2981240" y="3957463"/>
                  </a:lnTo>
                  <a:lnTo>
                    <a:pt x="1600227" y="4009624"/>
                  </a:lnTo>
                  <a:lnTo>
                    <a:pt x="1591456" y="4010158"/>
                  </a:lnTo>
                  <a:close/>
                </a:path>
                <a:path w="4310380" h="4010660">
                  <a:moveTo>
                    <a:pt x="3210411" y="223463"/>
                  </a:moveTo>
                  <a:lnTo>
                    <a:pt x="1957279" y="223463"/>
                  </a:lnTo>
                  <a:lnTo>
                    <a:pt x="2341393" y="173692"/>
                  </a:lnTo>
                  <a:lnTo>
                    <a:pt x="2663774" y="137760"/>
                  </a:lnTo>
                  <a:lnTo>
                    <a:pt x="2932806" y="117826"/>
                  </a:lnTo>
                  <a:lnTo>
                    <a:pt x="2955967" y="118237"/>
                  </a:lnTo>
                  <a:lnTo>
                    <a:pt x="3009475" y="128637"/>
                  </a:lnTo>
                  <a:lnTo>
                    <a:pt x="3071558" y="150942"/>
                  </a:lnTo>
                  <a:lnTo>
                    <a:pt x="3141005" y="184113"/>
                  </a:lnTo>
                  <a:lnTo>
                    <a:pt x="3178112" y="204448"/>
                  </a:lnTo>
                  <a:lnTo>
                    <a:pt x="3210411" y="223463"/>
                  </a:lnTo>
                  <a:close/>
                </a:path>
              </a:pathLst>
            </a:custGeom>
            <a:solidFill>
              <a:srgbClr val="FFE2C5"/>
            </a:solidFill>
          </p:spPr>
          <p:txBody>
            <a:bodyPr wrap="square" lIns="0" tIns="0" rIns="0" bIns="0" rtlCol="0"/>
            <a:lstStyle/>
            <a:p/>
          </p:txBody>
        </p:sp>
        <p:sp>
          <p:nvSpPr>
            <p:cNvPr id="4" name="object 4"/>
            <p:cNvSpPr/>
            <p:nvPr/>
          </p:nvSpPr>
          <p:spPr>
            <a:xfrm>
              <a:off x="4772558" y="28574"/>
              <a:ext cx="4353560" cy="4038600"/>
            </a:xfrm>
            <a:custGeom>
              <a:rect l="l" t="t" r="r" b="b"/>
              <a:pathLst>
                <a:path w="4353559" h="4038600">
                  <a:moveTo>
                    <a:pt x="795312" y="62966"/>
                  </a:moveTo>
                  <a:lnTo>
                    <a:pt x="777290" y="28448"/>
                  </a:lnTo>
                  <a:lnTo>
                    <a:pt x="742518" y="12"/>
                  </a:lnTo>
                  <a:lnTo>
                    <a:pt x="230809" y="12"/>
                  </a:lnTo>
                  <a:lnTo>
                    <a:pt x="181444" y="12471"/>
                  </a:lnTo>
                  <a:lnTo>
                    <a:pt x="139166" y="29044"/>
                  </a:lnTo>
                  <a:lnTo>
                    <a:pt x="106133" y="49885"/>
                  </a:lnTo>
                  <a:lnTo>
                    <a:pt x="76301" y="104940"/>
                  </a:lnTo>
                  <a:lnTo>
                    <a:pt x="83756" y="139420"/>
                  </a:lnTo>
                  <a:lnTo>
                    <a:pt x="108978" y="178739"/>
                  </a:lnTo>
                  <a:lnTo>
                    <a:pt x="137274" y="196265"/>
                  </a:lnTo>
                  <a:lnTo>
                    <a:pt x="225742" y="227495"/>
                  </a:lnTo>
                  <a:lnTo>
                    <a:pt x="379679" y="240436"/>
                  </a:lnTo>
                  <a:lnTo>
                    <a:pt x="604443" y="203111"/>
                  </a:lnTo>
                  <a:lnTo>
                    <a:pt x="659523" y="187629"/>
                  </a:lnTo>
                  <a:lnTo>
                    <a:pt x="703935" y="176707"/>
                  </a:lnTo>
                  <a:lnTo>
                    <a:pt x="766889" y="162496"/>
                  </a:lnTo>
                  <a:lnTo>
                    <a:pt x="767016" y="157543"/>
                  </a:lnTo>
                  <a:lnTo>
                    <a:pt x="767905" y="153352"/>
                  </a:lnTo>
                  <a:lnTo>
                    <a:pt x="770318" y="147637"/>
                  </a:lnTo>
                  <a:lnTo>
                    <a:pt x="775017" y="138125"/>
                  </a:lnTo>
                  <a:lnTo>
                    <a:pt x="795058" y="100545"/>
                  </a:lnTo>
                  <a:lnTo>
                    <a:pt x="795312" y="62966"/>
                  </a:lnTo>
                  <a:close/>
                </a:path>
                <a:path w="4353559" h="4038600">
                  <a:moveTo>
                    <a:pt x="905548" y="2591943"/>
                  </a:moveTo>
                  <a:lnTo>
                    <a:pt x="895985" y="2573274"/>
                  </a:lnTo>
                  <a:lnTo>
                    <a:pt x="878014" y="2527960"/>
                  </a:lnTo>
                  <a:lnTo>
                    <a:pt x="867689" y="2471991"/>
                  </a:lnTo>
                  <a:lnTo>
                    <a:pt x="881075" y="2421344"/>
                  </a:lnTo>
                  <a:lnTo>
                    <a:pt x="889736" y="2397849"/>
                  </a:lnTo>
                  <a:lnTo>
                    <a:pt x="893559" y="2372944"/>
                  </a:lnTo>
                  <a:lnTo>
                    <a:pt x="891959" y="2350046"/>
                  </a:lnTo>
                  <a:lnTo>
                    <a:pt x="884301" y="2332558"/>
                  </a:lnTo>
                  <a:lnTo>
                    <a:pt x="870000" y="2323909"/>
                  </a:lnTo>
                  <a:lnTo>
                    <a:pt x="848448" y="2327478"/>
                  </a:lnTo>
                  <a:lnTo>
                    <a:pt x="781177" y="2384983"/>
                  </a:lnTo>
                  <a:lnTo>
                    <a:pt x="734250" y="2445715"/>
                  </a:lnTo>
                  <a:lnTo>
                    <a:pt x="685292" y="2521356"/>
                  </a:lnTo>
                  <a:lnTo>
                    <a:pt x="653059" y="2584704"/>
                  </a:lnTo>
                  <a:lnTo>
                    <a:pt x="635165" y="2637205"/>
                  </a:lnTo>
                  <a:lnTo>
                    <a:pt x="629221" y="2680271"/>
                  </a:lnTo>
                  <a:lnTo>
                    <a:pt x="632841" y="2715361"/>
                  </a:lnTo>
                  <a:lnTo>
                    <a:pt x="659193" y="2767241"/>
                  </a:lnTo>
                  <a:lnTo>
                    <a:pt x="697674" y="2802178"/>
                  </a:lnTo>
                  <a:lnTo>
                    <a:pt x="722007" y="2810116"/>
                  </a:lnTo>
                  <a:lnTo>
                    <a:pt x="749414" y="2808744"/>
                  </a:lnTo>
                  <a:lnTo>
                    <a:pt x="810336" y="2769997"/>
                  </a:lnTo>
                  <a:lnTo>
                    <a:pt x="842327" y="2728633"/>
                  </a:lnTo>
                  <a:lnTo>
                    <a:pt x="874318" y="2669946"/>
                  </a:lnTo>
                  <a:lnTo>
                    <a:pt x="905548" y="2591943"/>
                  </a:lnTo>
                  <a:close/>
                </a:path>
                <a:path w="4353559" h="4038600">
                  <a:moveTo>
                    <a:pt x="1262976" y="2330335"/>
                  </a:moveTo>
                  <a:lnTo>
                    <a:pt x="1255471" y="2161781"/>
                  </a:lnTo>
                  <a:lnTo>
                    <a:pt x="1247838" y="2142490"/>
                  </a:lnTo>
                  <a:lnTo>
                    <a:pt x="1234884" y="2130107"/>
                  </a:lnTo>
                  <a:lnTo>
                    <a:pt x="1217790" y="2124291"/>
                  </a:lnTo>
                  <a:lnTo>
                    <a:pt x="1197711" y="2124710"/>
                  </a:lnTo>
                  <a:lnTo>
                    <a:pt x="1153274" y="2142921"/>
                  </a:lnTo>
                  <a:lnTo>
                    <a:pt x="1110945" y="2182088"/>
                  </a:lnTo>
                  <a:lnTo>
                    <a:pt x="1080058" y="2239518"/>
                  </a:lnTo>
                  <a:lnTo>
                    <a:pt x="1069975" y="2312568"/>
                  </a:lnTo>
                  <a:lnTo>
                    <a:pt x="1075664" y="2354122"/>
                  </a:lnTo>
                  <a:lnTo>
                    <a:pt x="1090053" y="2398560"/>
                  </a:lnTo>
                  <a:lnTo>
                    <a:pt x="1114310" y="2445588"/>
                  </a:lnTo>
                  <a:lnTo>
                    <a:pt x="1149616" y="2494838"/>
                  </a:lnTo>
                  <a:lnTo>
                    <a:pt x="1174178" y="2481643"/>
                  </a:lnTo>
                  <a:lnTo>
                    <a:pt x="1223911" y="2431885"/>
                  </a:lnTo>
                  <a:lnTo>
                    <a:pt x="1262976" y="2330335"/>
                  </a:lnTo>
                  <a:close/>
                </a:path>
                <a:path w="4353559" h="4038600">
                  <a:moveTo>
                    <a:pt x="1380693" y="1142619"/>
                  </a:moveTo>
                  <a:lnTo>
                    <a:pt x="1375308" y="1106843"/>
                  </a:lnTo>
                  <a:lnTo>
                    <a:pt x="1364830" y="1078623"/>
                  </a:lnTo>
                  <a:lnTo>
                    <a:pt x="1350937" y="1058278"/>
                  </a:lnTo>
                  <a:lnTo>
                    <a:pt x="1350530" y="1057681"/>
                  </a:lnTo>
                  <a:lnTo>
                    <a:pt x="1333614" y="1043724"/>
                  </a:lnTo>
                  <a:lnTo>
                    <a:pt x="1315351" y="1036459"/>
                  </a:lnTo>
                  <a:lnTo>
                    <a:pt x="1296974" y="1035608"/>
                  </a:lnTo>
                  <a:lnTo>
                    <a:pt x="1279728" y="1040892"/>
                  </a:lnTo>
                  <a:lnTo>
                    <a:pt x="1150556" y="1057427"/>
                  </a:lnTo>
                  <a:lnTo>
                    <a:pt x="900442" y="1056347"/>
                  </a:lnTo>
                  <a:lnTo>
                    <a:pt x="667715" y="1046683"/>
                  </a:lnTo>
                  <a:lnTo>
                    <a:pt x="563867" y="1040892"/>
                  </a:lnTo>
                  <a:lnTo>
                    <a:pt x="531329" y="1040091"/>
                  </a:lnTo>
                  <a:lnTo>
                    <a:pt x="465251" y="1046734"/>
                  </a:lnTo>
                  <a:lnTo>
                    <a:pt x="411124" y="1093165"/>
                  </a:lnTo>
                  <a:lnTo>
                    <a:pt x="393534" y="1142136"/>
                  </a:lnTo>
                  <a:lnTo>
                    <a:pt x="384898" y="1214031"/>
                  </a:lnTo>
                  <a:lnTo>
                    <a:pt x="386448" y="1268717"/>
                  </a:lnTo>
                  <a:lnTo>
                    <a:pt x="396494" y="1315669"/>
                  </a:lnTo>
                  <a:lnTo>
                    <a:pt x="414032" y="1355483"/>
                  </a:lnTo>
                  <a:lnTo>
                    <a:pt x="438023" y="1388719"/>
                  </a:lnTo>
                  <a:lnTo>
                    <a:pt x="467461" y="1415961"/>
                  </a:lnTo>
                  <a:lnTo>
                    <a:pt x="501294" y="1437805"/>
                  </a:lnTo>
                  <a:lnTo>
                    <a:pt x="538518" y="1454810"/>
                  </a:lnTo>
                  <a:lnTo>
                    <a:pt x="578104" y="1467561"/>
                  </a:lnTo>
                  <a:lnTo>
                    <a:pt x="619010" y="1476641"/>
                  </a:lnTo>
                  <a:lnTo>
                    <a:pt x="660247" y="1482636"/>
                  </a:lnTo>
                  <a:lnTo>
                    <a:pt x="700747" y="1486115"/>
                  </a:lnTo>
                  <a:lnTo>
                    <a:pt x="739521" y="1487652"/>
                  </a:lnTo>
                  <a:lnTo>
                    <a:pt x="775525" y="1487855"/>
                  </a:lnTo>
                  <a:lnTo>
                    <a:pt x="807745" y="1487271"/>
                  </a:lnTo>
                  <a:lnTo>
                    <a:pt x="835152" y="1486496"/>
                  </a:lnTo>
                  <a:lnTo>
                    <a:pt x="856716" y="1486115"/>
                  </a:lnTo>
                  <a:lnTo>
                    <a:pt x="898550" y="1481683"/>
                  </a:lnTo>
                  <a:lnTo>
                    <a:pt x="940384" y="1470926"/>
                  </a:lnTo>
                  <a:lnTo>
                    <a:pt x="982218" y="1457553"/>
                  </a:lnTo>
                  <a:lnTo>
                    <a:pt x="1024064" y="1445348"/>
                  </a:lnTo>
                  <a:lnTo>
                    <a:pt x="1065898" y="1438033"/>
                  </a:lnTo>
                  <a:lnTo>
                    <a:pt x="1107732" y="1439379"/>
                  </a:lnTo>
                  <a:lnTo>
                    <a:pt x="1149565" y="1453134"/>
                  </a:lnTo>
                  <a:lnTo>
                    <a:pt x="1164310" y="1463433"/>
                  </a:lnTo>
                  <a:lnTo>
                    <a:pt x="1200404" y="1479931"/>
                  </a:lnTo>
                  <a:lnTo>
                    <a:pt x="1245654" y="1480959"/>
                  </a:lnTo>
                  <a:lnTo>
                    <a:pt x="1287856" y="1444891"/>
                  </a:lnTo>
                  <a:lnTo>
                    <a:pt x="1291259" y="1438033"/>
                  </a:lnTo>
                  <a:lnTo>
                    <a:pt x="1326540" y="1367028"/>
                  </a:lnTo>
                  <a:lnTo>
                    <a:pt x="1353908" y="1298155"/>
                  </a:lnTo>
                  <a:lnTo>
                    <a:pt x="1371231" y="1237996"/>
                  </a:lnTo>
                  <a:lnTo>
                    <a:pt x="1379753" y="1186243"/>
                  </a:lnTo>
                  <a:lnTo>
                    <a:pt x="1380693" y="1142619"/>
                  </a:lnTo>
                  <a:close/>
                </a:path>
                <a:path w="4353559" h="4038600">
                  <a:moveTo>
                    <a:pt x="2316467" y="2709976"/>
                  </a:moveTo>
                  <a:lnTo>
                    <a:pt x="2315095" y="2662072"/>
                  </a:lnTo>
                  <a:lnTo>
                    <a:pt x="2308517" y="2619895"/>
                  </a:lnTo>
                  <a:lnTo>
                    <a:pt x="2282647" y="2552954"/>
                  </a:lnTo>
                  <a:lnTo>
                    <a:pt x="2247836" y="2512352"/>
                  </a:lnTo>
                  <a:lnTo>
                    <a:pt x="2201100" y="2490203"/>
                  </a:lnTo>
                  <a:lnTo>
                    <a:pt x="2178850" y="2489644"/>
                  </a:lnTo>
                  <a:lnTo>
                    <a:pt x="2157336" y="2495232"/>
                  </a:lnTo>
                  <a:lnTo>
                    <a:pt x="2070531" y="2512352"/>
                  </a:lnTo>
                  <a:lnTo>
                    <a:pt x="1974583" y="2510459"/>
                  </a:lnTo>
                  <a:lnTo>
                    <a:pt x="1896910" y="2500947"/>
                  </a:lnTo>
                  <a:lnTo>
                    <a:pt x="1864931" y="2495232"/>
                  </a:lnTo>
                  <a:lnTo>
                    <a:pt x="1816620" y="2500807"/>
                  </a:lnTo>
                  <a:lnTo>
                    <a:pt x="1778812" y="2513507"/>
                  </a:lnTo>
                  <a:lnTo>
                    <a:pt x="1729905" y="2556903"/>
                  </a:lnTo>
                  <a:lnTo>
                    <a:pt x="1708708" y="2618752"/>
                  </a:lnTo>
                  <a:lnTo>
                    <a:pt x="1705533" y="2654516"/>
                  </a:lnTo>
                  <a:lnTo>
                    <a:pt x="1705711" y="2692400"/>
                  </a:lnTo>
                  <a:lnTo>
                    <a:pt x="1708048" y="2731554"/>
                  </a:lnTo>
                  <a:lnTo>
                    <a:pt x="1711363" y="2771140"/>
                  </a:lnTo>
                  <a:lnTo>
                    <a:pt x="1714474" y="2810345"/>
                  </a:lnTo>
                  <a:lnTo>
                    <a:pt x="1716176" y="2848330"/>
                  </a:lnTo>
                  <a:lnTo>
                    <a:pt x="1715287" y="2884259"/>
                  </a:lnTo>
                  <a:lnTo>
                    <a:pt x="1710601" y="2917279"/>
                  </a:lnTo>
                  <a:lnTo>
                    <a:pt x="1709229" y="2940774"/>
                  </a:lnTo>
                  <a:lnTo>
                    <a:pt x="1725650" y="2988513"/>
                  </a:lnTo>
                  <a:lnTo>
                    <a:pt x="1763661" y="3034334"/>
                  </a:lnTo>
                  <a:lnTo>
                    <a:pt x="1818474" y="3074682"/>
                  </a:lnTo>
                  <a:lnTo>
                    <a:pt x="1885340" y="3105988"/>
                  </a:lnTo>
                  <a:lnTo>
                    <a:pt x="1921789" y="3117151"/>
                  </a:lnTo>
                  <a:lnTo>
                    <a:pt x="1959457" y="3124708"/>
                  </a:lnTo>
                  <a:lnTo>
                    <a:pt x="1997748" y="3128238"/>
                  </a:lnTo>
                  <a:lnTo>
                    <a:pt x="2036064" y="3127298"/>
                  </a:lnTo>
                  <a:lnTo>
                    <a:pt x="2073808" y="3121418"/>
                  </a:lnTo>
                  <a:lnTo>
                    <a:pt x="2110384" y="3110179"/>
                  </a:lnTo>
                  <a:lnTo>
                    <a:pt x="2145182" y="3093110"/>
                  </a:lnTo>
                  <a:lnTo>
                    <a:pt x="2177631" y="3069806"/>
                  </a:lnTo>
                  <a:lnTo>
                    <a:pt x="2207107" y="3039783"/>
                  </a:lnTo>
                  <a:lnTo>
                    <a:pt x="2233041" y="3002623"/>
                  </a:lnTo>
                  <a:lnTo>
                    <a:pt x="2254808" y="2957868"/>
                  </a:lnTo>
                  <a:lnTo>
                    <a:pt x="2281783" y="2887561"/>
                  </a:lnTo>
                  <a:lnTo>
                    <a:pt x="2300554" y="2822778"/>
                  </a:lnTo>
                  <a:lnTo>
                    <a:pt x="2311870" y="2763558"/>
                  </a:lnTo>
                  <a:lnTo>
                    <a:pt x="2316467" y="2709976"/>
                  </a:lnTo>
                  <a:close/>
                </a:path>
                <a:path w="4353559" h="4038600">
                  <a:moveTo>
                    <a:pt x="3921455" y="1671967"/>
                  </a:moveTo>
                  <a:lnTo>
                    <a:pt x="3829024" y="1635429"/>
                  </a:lnTo>
                  <a:lnTo>
                    <a:pt x="3646589" y="1620189"/>
                  </a:lnTo>
                  <a:lnTo>
                    <a:pt x="3547287" y="1617154"/>
                  </a:lnTo>
                  <a:lnTo>
                    <a:pt x="3518712" y="1621434"/>
                  </a:lnTo>
                  <a:lnTo>
                    <a:pt x="3505174" y="1632940"/>
                  </a:lnTo>
                  <a:lnTo>
                    <a:pt x="3505111" y="1649603"/>
                  </a:lnTo>
                  <a:lnTo>
                    <a:pt x="3516960" y="1669389"/>
                  </a:lnTo>
                  <a:lnTo>
                    <a:pt x="3570135" y="1710131"/>
                  </a:lnTo>
                  <a:lnTo>
                    <a:pt x="3608349" y="1726996"/>
                  </a:lnTo>
                  <a:lnTo>
                    <a:pt x="3652228" y="1738782"/>
                  </a:lnTo>
                  <a:lnTo>
                    <a:pt x="3700195" y="1743468"/>
                  </a:lnTo>
                  <a:lnTo>
                    <a:pt x="3750716" y="1738985"/>
                  </a:lnTo>
                  <a:lnTo>
                    <a:pt x="3921455" y="1671967"/>
                  </a:lnTo>
                  <a:close/>
                </a:path>
                <a:path w="4353559" h="4038600">
                  <a:moveTo>
                    <a:pt x="4121531" y="3064649"/>
                  </a:moveTo>
                  <a:lnTo>
                    <a:pt x="4116298" y="3055442"/>
                  </a:lnTo>
                  <a:lnTo>
                    <a:pt x="4089108" y="3045891"/>
                  </a:lnTo>
                  <a:lnTo>
                    <a:pt x="4064393" y="3034119"/>
                  </a:lnTo>
                  <a:lnTo>
                    <a:pt x="4016641" y="3008769"/>
                  </a:lnTo>
                  <a:lnTo>
                    <a:pt x="3945864" y="2963849"/>
                  </a:lnTo>
                  <a:lnTo>
                    <a:pt x="3900779" y="2926740"/>
                  </a:lnTo>
                  <a:lnTo>
                    <a:pt x="3868610" y="2888780"/>
                  </a:lnTo>
                  <a:lnTo>
                    <a:pt x="3856342" y="2852382"/>
                  </a:lnTo>
                  <a:lnTo>
                    <a:pt x="3849319" y="2827236"/>
                  </a:lnTo>
                  <a:lnTo>
                    <a:pt x="3829913" y="2801429"/>
                  </a:lnTo>
                  <a:lnTo>
                    <a:pt x="3800652" y="2776321"/>
                  </a:lnTo>
                  <a:lnTo>
                    <a:pt x="3764064" y="2753258"/>
                  </a:lnTo>
                  <a:lnTo>
                    <a:pt x="3722687" y="2733598"/>
                  </a:lnTo>
                  <a:lnTo>
                    <a:pt x="3679037" y="2718714"/>
                  </a:lnTo>
                  <a:lnTo>
                    <a:pt x="3635641" y="2709926"/>
                  </a:lnTo>
                  <a:lnTo>
                    <a:pt x="3595027" y="2708618"/>
                  </a:lnTo>
                  <a:lnTo>
                    <a:pt x="3559733" y="2716123"/>
                  </a:lnTo>
                  <a:lnTo>
                    <a:pt x="3532263" y="2733814"/>
                  </a:lnTo>
                  <a:lnTo>
                    <a:pt x="3515169" y="2763037"/>
                  </a:lnTo>
                  <a:lnTo>
                    <a:pt x="3469729" y="2853017"/>
                  </a:lnTo>
                  <a:lnTo>
                    <a:pt x="3401441" y="2916351"/>
                  </a:lnTo>
                  <a:lnTo>
                    <a:pt x="3339249" y="2953778"/>
                  </a:lnTo>
                  <a:lnTo>
                    <a:pt x="3312083" y="2966097"/>
                  </a:lnTo>
                  <a:lnTo>
                    <a:pt x="3258388" y="2982468"/>
                  </a:lnTo>
                  <a:lnTo>
                    <a:pt x="3235922" y="2999600"/>
                  </a:lnTo>
                  <a:lnTo>
                    <a:pt x="3238970" y="3063557"/>
                  </a:lnTo>
                  <a:lnTo>
                    <a:pt x="3272967" y="3116199"/>
                  </a:lnTo>
                  <a:lnTo>
                    <a:pt x="3337661" y="3132747"/>
                  </a:lnTo>
                  <a:lnTo>
                    <a:pt x="3379254" y="3114510"/>
                  </a:lnTo>
                  <a:lnTo>
                    <a:pt x="3425812" y="3071685"/>
                  </a:lnTo>
                  <a:lnTo>
                    <a:pt x="3463963" y="3034233"/>
                  </a:lnTo>
                  <a:lnTo>
                    <a:pt x="3496310" y="3014053"/>
                  </a:lnTo>
                  <a:lnTo>
                    <a:pt x="3545700" y="3016034"/>
                  </a:lnTo>
                  <a:lnTo>
                    <a:pt x="3578225" y="3058833"/>
                  </a:lnTo>
                  <a:lnTo>
                    <a:pt x="3598138" y="3123641"/>
                  </a:lnTo>
                  <a:lnTo>
                    <a:pt x="3609721" y="3191649"/>
                  </a:lnTo>
                  <a:lnTo>
                    <a:pt x="3613708" y="3220961"/>
                  </a:lnTo>
                  <a:lnTo>
                    <a:pt x="3617214" y="3244037"/>
                  </a:lnTo>
                  <a:lnTo>
                    <a:pt x="3627590" y="3285452"/>
                  </a:lnTo>
                  <a:lnTo>
                    <a:pt x="3652939" y="3343287"/>
                  </a:lnTo>
                  <a:lnTo>
                    <a:pt x="3671455" y="3346856"/>
                  </a:lnTo>
                  <a:lnTo>
                    <a:pt x="3693884" y="3315347"/>
                  </a:lnTo>
                  <a:lnTo>
                    <a:pt x="3704361" y="3285477"/>
                  </a:lnTo>
                  <a:lnTo>
                    <a:pt x="3729926" y="3203435"/>
                  </a:lnTo>
                  <a:lnTo>
                    <a:pt x="3745065" y="3158426"/>
                  </a:lnTo>
                  <a:lnTo>
                    <a:pt x="3761917" y="3115335"/>
                  </a:lnTo>
                  <a:lnTo>
                    <a:pt x="3780447" y="3077921"/>
                  </a:lnTo>
                  <a:lnTo>
                    <a:pt x="3800729" y="3049663"/>
                  </a:lnTo>
                  <a:lnTo>
                    <a:pt x="3822814" y="3034119"/>
                  </a:lnTo>
                  <a:lnTo>
                    <a:pt x="3846753" y="3034868"/>
                  </a:lnTo>
                  <a:lnTo>
                    <a:pt x="3872598" y="3055442"/>
                  </a:lnTo>
                  <a:lnTo>
                    <a:pt x="3917797" y="3103245"/>
                  </a:lnTo>
                  <a:lnTo>
                    <a:pt x="3960330" y="3131845"/>
                  </a:lnTo>
                  <a:lnTo>
                    <a:pt x="3999446" y="3144469"/>
                  </a:lnTo>
                  <a:lnTo>
                    <a:pt x="4034409" y="3144329"/>
                  </a:lnTo>
                  <a:lnTo>
                    <a:pt x="4064508" y="3134626"/>
                  </a:lnTo>
                  <a:lnTo>
                    <a:pt x="4089006" y="3118599"/>
                  </a:lnTo>
                  <a:lnTo>
                    <a:pt x="4107154" y="3099447"/>
                  </a:lnTo>
                  <a:lnTo>
                    <a:pt x="4118241" y="3080385"/>
                  </a:lnTo>
                  <a:lnTo>
                    <a:pt x="4121531" y="3064649"/>
                  </a:lnTo>
                  <a:close/>
                </a:path>
                <a:path w="4353559" h="4038600">
                  <a:moveTo>
                    <a:pt x="4156100" y="2511577"/>
                  </a:moveTo>
                  <a:lnTo>
                    <a:pt x="4153014" y="2486660"/>
                  </a:lnTo>
                  <a:lnTo>
                    <a:pt x="4136809" y="2474328"/>
                  </a:lnTo>
                  <a:lnTo>
                    <a:pt x="4109301" y="2480145"/>
                  </a:lnTo>
                  <a:lnTo>
                    <a:pt x="4069892" y="2501468"/>
                  </a:lnTo>
                  <a:lnTo>
                    <a:pt x="4022687" y="2515959"/>
                  </a:lnTo>
                  <a:lnTo>
                    <a:pt x="3971569" y="2524810"/>
                  </a:lnTo>
                  <a:lnTo>
                    <a:pt x="3920452" y="2529230"/>
                  </a:lnTo>
                  <a:lnTo>
                    <a:pt x="3873233" y="2530437"/>
                  </a:lnTo>
                  <a:lnTo>
                    <a:pt x="3829977" y="2529116"/>
                  </a:lnTo>
                  <a:lnTo>
                    <a:pt x="3776764" y="2519883"/>
                  </a:lnTo>
                  <a:lnTo>
                    <a:pt x="3718572" y="2507386"/>
                  </a:lnTo>
                  <a:lnTo>
                    <a:pt x="3705529" y="2504897"/>
                  </a:lnTo>
                  <a:lnTo>
                    <a:pt x="3660394" y="2496286"/>
                  </a:lnTo>
                  <a:lnTo>
                    <a:pt x="3607181" y="2491244"/>
                  </a:lnTo>
                  <a:lnTo>
                    <a:pt x="3563912" y="2496909"/>
                  </a:lnTo>
                  <a:lnTo>
                    <a:pt x="3489769" y="2504897"/>
                  </a:lnTo>
                  <a:lnTo>
                    <a:pt x="3398062" y="2497963"/>
                  </a:lnTo>
                  <a:lnTo>
                    <a:pt x="3320097" y="2486304"/>
                  </a:lnTo>
                  <a:lnTo>
                    <a:pt x="3287153" y="2480145"/>
                  </a:lnTo>
                  <a:lnTo>
                    <a:pt x="3289744" y="2509786"/>
                  </a:lnTo>
                  <a:lnTo>
                    <a:pt x="3322332" y="2558796"/>
                  </a:lnTo>
                  <a:lnTo>
                    <a:pt x="3385223" y="2595270"/>
                  </a:lnTo>
                  <a:lnTo>
                    <a:pt x="3425698" y="2609215"/>
                  </a:lnTo>
                  <a:lnTo>
                    <a:pt x="3470935" y="2620543"/>
                  </a:lnTo>
                  <a:lnTo>
                    <a:pt x="3520021" y="2629408"/>
                  </a:lnTo>
                  <a:lnTo>
                    <a:pt x="3572014" y="2635986"/>
                  </a:lnTo>
                  <a:lnTo>
                    <a:pt x="3625989" y="2640457"/>
                  </a:lnTo>
                  <a:lnTo>
                    <a:pt x="3680980" y="2642959"/>
                  </a:lnTo>
                  <a:lnTo>
                    <a:pt x="3736098" y="2643695"/>
                  </a:lnTo>
                  <a:lnTo>
                    <a:pt x="3790365" y="2642819"/>
                  </a:lnTo>
                  <a:lnTo>
                    <a:pt x="3842880" y="2640507"/>
                  </a:lnTo>
                  <a:lnTo>
                    <a:pt x="3892689" y="2636913"/>
                  </a:lnTo>
                  <a:lnTo>
                    <a:pt x="3938879" y="2632227"/>
                  </a:lnTo>
                  <a:lnTo>
                    <a:pt x="3980484" y="2626614"/>
                  </a:lnTo>
                  <a:lnTo>
                    <a:pt x="4046283" y="2613266"/>
                  </a:lnTo>
                  <a:lnTo>
                    <a:pt x="4115701" y="2576766"/>
                  </a:lnTo>
                  <a:lnTo>
                    <a:pt x="4144264" y="2543479"/>
                  </a:lnTo>
                  <a:lnTo>
                    <a:pt x="4149102" y="2530437"/>
                  </a:lnTo>
                  <a:lnTo>
                    <a:pt x="4156100" y="2511577"/>
                  </a:lnTo>
                  <a:close/>
                </a:path>
                <a:path w="4353559" h="4038600">
                  <a:moveTo>
                    <a:pt x="4186834" y="2297519"/>
                  </a:moveTo>
                  <a:lnTo>
                    <a:pt x="4134510" y="2261197"/>
                  </a:lnTo>
                  <a:lnTo>
                    <a:pt x="4075798" y="2251278"/>
                  </a:lnTo>
                  <a:lnTo>
                    <a:pt x="4042410" y="2240927"/>
                  </a:lnTo>
                  <a:lnTo>
                    <a:pt x="3979227" y="2215692"/>
                  </a:lnTo>
                  <a:lnTo>
                    <a:pt x="3939057" y="2206688"/>
                  </a:lnTo>
                  <a:lnTo>
                    <a:pt x="3886225" y="2204021"/>
                  </a:lnTo>
                  <a:lnTo>
                    <a:pt x="3815562" y="2210612"/>
                  </a:lnTo>
                  <a:lnTo>
                    <a:pt x="3583648" y="2235517"/>
                  </a:lnTo>
                  <a:lnTo>
                    <a:pt x="3430270" y="2226881"/>
                  </a:lnTo>
                  <a:lnTo>
                    <a:pt x="3345510" y="2206028"/>
                  </a:lnTo>
                  <a:lnTo>
                    <a:pt x="3319462" y="2194344"/>
                  </a:lnTo>
                  <a:lnTo>
                    <a:pt x="3293795" y="2203996"/>
                  </a:lnTo>
                  <a:lnTo>
                    <a:pt x="3242208" y="2228913"/>
                  </a:lnTo>
                  <a:lnTo>
                    <a:pt x="3202813" y="2262975"/>
                  </a:lnTo>
                  <a:lnTo>
                    <a:pt x="3213735" y="2300097"/>
                  </a:lnTo>
                  <a:lnTo>
                    <a:pt x="3289731" y="2330856"/>
                  </a:lnTo>
                  <a:lnTo>
                    <a:pt x="3345548" y="2342134"/>
                  </a:lnTo>
                  <a:lnTo>
                    <a:pt x="3406889" y="2350935"/>
                  </a:lnTo>
                  <a:lnTo>
                    <a:pt x="3468992" y="2357450"/>
                  </a:lnTo>
                  <a:lnTo>
                    <a:pt x="3527107" y="2361869"/>
                  </a:lnTo>
                  <a:lnTo>
                    <a:pt x="3576434" y="2364371"/>
                  </a:lnTo>
                  <a:lnTo>
                    <a:pt x="3612235" y="2365171"/>
                  </a:lnTo>
                  <a:lnTo>
                    <a:pt x="3639083" y="2367597"/>
                  </a:lnTo>
                  <a:lnTo>
                    <a:pt x="3674694" y="2373833"/>
                  </a:lnTo>
                  <a:lnTo>
                    <a:pt x="3766439" y="2391460"/>
                  </a:lnTo>
                  <a:lnTo>
                    <a:pt x="3819626" y="2399741"/>
                  </a:lnTo>
                  <a:lnTo>
                    <a:pt x="3875735" y="2405583"/>
                  </a:lnTo>
                  <a:lnTo>
                    <a:pt x="3933317" y="2407424"/>
                  </a:lnTo>
                  <a:lnTo>
                    <a:pt x="3990898" y="2403703"/>
                  </a:lnTo>
                  <a:lnTo>
                    <a:pt x="4047020" y="2392845"/>
                  </a:lnTo>
                  <a:lnTo>
                    <a:pt x="4100207" y="2373312"/>
                  </a:lnTo>
                  <a:lnTo>
                    <a:pt x="4151185" y="2342705"/>
                  </a:lnTo>
                  <a:lnTo>
                    <a:pt x="4178731" y="2317635"/>
                  </a:lnTo>
                  <a:lnTo>
                    <a:pt x="4186834" y="2297519"/>
                  </a:lnTo>
                  <a:close/>
                </a:path>
                <a:path w="4353559" h="4038600">
                  <a:moveTo>
                    <a:pt x="4276649" y="1689709"/>
                  </a:moveTo>
                  <a:lnTo>
                    <a:pt x="4257510" y="1636445"/>
                  </a:lnTo>
                  <a:lnTo>
                    <a:pt x="4189361" y="1607007"/>
                  </a:lnTo>
                  <a:lnTo>
                    <a:pt x="4140822" y="1603692"/>
                  </a:lnTo>
                  <a:lnTo>
                    <a:pt x="4084726" y="1609318"/>
                  </a:lnTo>
                  <a:lnTo>
                    <a:pt x="4062679" y="1621650"/>
                  </a:lnTo>
                  <a:lnTo>
                    <a:pt x="4044124" y="1645526"/>
                  </a:lnTo>
                  <a:lnTo>
                    <a:pt x="4027106" y="1677466"/>
                  </a:lnTo>
                  <a:lnTo>
                    <a:pt x="4009682" y="1714017"/>
                  </a:lnTo>
                  <a:lnTo>
                    <a:pt x="3989921" y="1751698"/>
                  </a:lnTo>
                  <a:lnTo>
                    <a:pt x="3965867" y="1787042"/>
                  </a:lnTo>
                  <a:lnTo>
                    <a:pt x="3935577" y="1816595"/>
                  </a:lnTo>
                  <a:lnTo>
                    <a:pt x="3897109" y="1836864"/>
                  </a:lnTo>
                  <a:lnTo>
                    <a:pt x="3848519" y="1844382"/>
                  </a:lnTo>
                  <a:lnTo>
                    <a:pt x="3785768" y="1850720"/>
                  </a:lnTo>
                  <a:lnTo>
                    <a:pt x="3798620" y="1864652"/>
                  </a:lnTo>
                  <a:lnTo>
                    <a:pt x="3840492" y="1878584"/>
                  </a:lnTo>
                  <a:lnTo>
                    <a:pt x="3864800" y="1884921"/>
                  </a:lnTo>
                  <a:lnTo>
                    <a:pt x="3904259" y="1893785"/>
                  </a:lnTo>
                  <a:lnTo>
                    <a:pt x="4003268" y="1895055"/>
                  </a:lnTo>
                  <a:lnTo>
                    <a:pt x="4132834" y="1850720"/>
                  </a:lnTo>
                  <a:lnTo>
                    <a:pt x="4263923" y="1722805"/>
                  </a:lnTo>
                  <a:lnTo>
                    <a:pt x="4276649" y="1689709"/>
                  </a:lnTo>
                  <a:close/>
                </a:path>
                <a:path w="4353559" h="4038600">
                  <a:moveTo>
                    <a:pt x="4336072" y="825500"/>
                  </a:moveTo>
                  <a:lnTo>
                    <a:pt x="4325277" y="774700"/>
                  </a:lnTo>
                  <a:lnTo>
                    <a:pt x="4316755" y="711200"/>
                  </a:lnTo>
                  <a:lnTo>
                    <a:pt x="4309770" y="660400"/>
                  </a:lnTo>
                  <a:lnTo>
                    <a:pt x="4303547" y="609600"/>
                  </a:lnTo>
                  <a:lnTo>
                    <a:pt x="4298785" y="546100"/>
                  </a:lnTo>
                  <a:lnTo>
                    <a:pt x="4292905" y="495300"/>
                  </a:lnTo>
                  <a:lnTo>
                    <a:pt x="4285678" y="431800"/>
                  </a:lnTo>
                  <a:lnTo>
                    <a:pt x="4276826" y="381000"/>
                  </a:lnTo>
                  <a:lnTo>
                    <a:pt x="4266095" y="342900"/>
                  </a:lnTo>
                  <a:lnTo>
                    <a:pt x="4253242" y="292100"/>
                  </a:lnTo>
                  <a:lnTo>
                    <a:pt x="4243070" y="266700"/>
                  </a:lnTo>
                  <a:lnTo>
                    <a:pt x="4237990" y="254000"/>
                  </a:lnTo>
                  <a:lnTo>
                    <a:pt x="4220083" y="215900"/>
                  </a:lnTo>
                  <a:lnTo>
                    <a:pt x="4199267" y="177800"/>
                  </a:lnTo>
                  <a:lnTo>
                    <a:pt x="4175290" y="152400"/>
                  </a:lnTo>
                  <a:lnTo>
                    <a:pt x="4147870" y="114300"/>
                  </a:lnTo>
                  <a:lnTo>
                    <a:pt x="4116781" y="88900"/>
                  </a:lnTo>
                  <a:lnTo>
                    <a:pt x="4081754" y="63500"/>
                  </a:lnTo>
                  <a:lnTo>
                    <a:pt x="4078948" y="62598"/>
                  </a:lnTo>
                  <a:lnTo>
                    <a:pt x="4078948" y="1371600"/>
                  </a:lnTo>
                  <a:lnTo>
                    <a:pt x="4076306" y="1384300"/>
                  </a:lnTo>
                  <a:lnTo>
                    <a:pt x="4060901" y="1384300"/>
                  </a:lnTo>
                  <a:lnTo>
                    <a:pt x="4049242" y="1397000"/>
                  </a:lnTo>
                  <a:lnTo>
                    <a:pt x="4035628" y="1397000"/>
                  </a:lnTo>
                  <a:lnTo>
                    <a:pt x="4020629" y="1409700"/>
                  </a:lnTo>
                  <a:lnTo>
                    <a:pt x="4004767" y="1409700"/>
                  </a:lnTo>
                  <a:lnTo>
                    <a:pt x="3988562" y="1422400"/>
                  </a:lnTo>
                  <a:lnTo>
                    <a:pt x="3972585" y="1422400"/>
                  </a:lnTo>
                  <a:lnTo>
                    <a:pt x="3957332" y="1435100"/>
                  </a:lnTo>
                  <a:lnTo>
                    <a:pt x="3943375" y="1435100"/>
                  </a:lnTo>
                  <a:lnTo>
                    <a:pt x="3931234" y="1447800"/>
                  </a:lnTo>
                  <a:lnTo>
                    <a:pt x="3921429" y="1447800"/>
                  </a:lnTo>
                  <a:lnTo>
                    <a:pt x="3903307" y="1460500"/>
                  </a:lnTo>
                  <a:lnTo>
                    <a:pt x="3890607" y="1460500"/>
                  </a:lnTo>
                  <a:lnTo>
                    <a:pt x="3879939" y="1473200"/>
                  </a:lnTo>
                  <a:lnTo>
                    <a:pt x="3867962" y="1473200"/>
                  </a:lnTo>
                  <a:lnTo>
                    <a:pt x="3851313" y="1460500"/>
                  </a:lnTo>
                  <a:lnTo>
                    <a:pt x="3826599" y="1460500"/>
                  </a:lnTo>
                  <a:lnTo>
                    <a:pt x="3790480" y="1447800"/>
                  </a:lnTo>
                  <a:lnTo>
                    <a:pt x="3739578" y="1447800"/>
                  </a:lnTo>
                  <a:lnTo>
                    <a:pt x="3670528" y="1435100"/>
                  </a:lnTo>
                  <a:lnTo>
                    <a:pt x="3579965" y="1435100"/>
                  </a:lnTo>
                  <a:lnTo>
                    <a:pt x="3430828" y="1409700"/>
                  </a:lnTo>
                  <a:lnTo>
                    <a:pt x="3435654" y="1371600"/>
                  </a:lnTo>
                  <a:lnTo>
                    <a:pt x="3504501" y="1333500"/>
                  </a:lnTo>
                  <a:lnTo>
                    <a:pt x="3547440" y="1308100"/>
                  </a:lnTo>
                  <a:lnTo>
                    <a:pt x="3639578" y="1308100"/>
                  </a:lnTo>
                  <a:lnTo>
                    <a:pt x="3721201" y="1320800"/>
                  </a:lnTo>
                  <a:lnTo>
                    <a:pt x="3855085" y="1320800"/>
                  </a:lnTo>
                  <a:lnTo>
                    <a:pt x="3908399" y="1333500"/>
                  </a:lnTo>
                  <a:lnTo>
                    <a:pt x="3953370" y="1333500"/>
                  </a:lnTo>
                  <a:lnTo>
                    <a:pt x="3990505" y="1346200"/>
                  </a:lnTo>
                  <a:lnTo>
                    <a:pt x="4043438" y="1346200"/>
                  </a:lnTo>
                  <a:lnTo>
                    <a:pt x="4060304" y="1358900"/>
                  </a:lnTo>
                  <a:lnTo>
                    <a:pt x="4071493" y="1358900"/>
                  </a:lnTo>
                  <a:lnTo>
                    <a:pt x="4077525" y="1371600"/>
                  </a:lnTo>
                  <a:lnTo>
                    <a:pt x="4078948" y="1371600"/>
                  </a:lnTo>
                  <a:lnTo>
                    <a:pt x="4078948" y="62598"/>
                  </a:lnTo>
                  <a:lnTo>
                    <a:pt x="4042524" y="50800"/>
                  </a:lnTo>
                  <a:lnTo>
                    <a:pt x="3998836" y="25400"/>
                  </a:lnTo>
                  <a:lnTo>
                    <a:pt x="3950424" y="12700"/>
                  </a:lnTo>
                  <a:lnTo>
                    <a:pt x="3897045" y="0"/>
                  </a:lnTo>
                  <a:lnTo>
                    <a:pt x="2379751" y="0"/>
                  </a:lnTo>
                  <a:lnTo>
                    <a:pt x="2379751" y="927100"/>
                  </a:lnTo>
                  <a:lnTo>
                    <a:pt x="2377503" y="952500"/>
                  </a:lnTo>
                  <a:lnTo>
                    <a:pt x="2358021" y="965200"/>
                  </a:lnTo>
                  <a:lnTo>
                    <a:pt x="2318156" y="977900"/>
                  </a:lnTo>
                  <a:lnTo>
                    <a:pt x="2216353" y="977900"/>
                  </a:lnTo>
                  <a:lnTo>
                    <a:pt x="2137270" y="1003300"/>
                  </a:lnTo>
                  <a:lnTo>
                    <a:pt x="2102307" y="1028700"/>
                  </a:lnTo>
                  <a:lnTo>
                    <a:pt x="2074202" y="1041400"/>
                  </a:lnTo>
                  <a:lnTo>
                    <a:pt x="2055812" y="1079500"/>
                  </a:lnTo>
                  <a:lnTo>
                    <a:pt x="2049995" y="1117600"/>
                  </a:lnTo>
                  <a:lnTo>
                    <a:pt x="2059622" y="1155700"/>
                  </a:lnTo>
                  <a:lnTo>
                    <a:pt x="2077656" y="1346200"/>
                  </a:lnTo>
                  <a:lnTo>
                    <a:pt x="2069782" y="1663700"/>
                  </a:lnTo>
                  <a:lnTo>
                    <a:pt x="2052764" y="1943100"/>
                  </a:lnTo>
                  <a:lnTo>
                    <a:pt x="2043366" y="2070100"/>
                  </a:lnTo>
                  <a:lnTo>
                    <a:pt x="2013889" y="2120900"/>
                  </a:lnTo>
                  <a:lnTo>
                    <a:pt x="1978190" y="2095500"/>
                  </a:lnTo>
                  <a:lnTo>
                    <a:pt x="1967382" y="2070100"/>
                  </a:lnTo>
                  <a:lnTo>
                    <a:pt x="1929536" y="1981200"/>
                  </a:lnTo>
                  <a:lnTo>
                    <a:pt x="1925726" y="1968500"/>
                  </a:lnTo>
                  <a:lnTo>
                    <a:pt x="1923783" y="1943100"/>
                  </a:lnTo>
                  <a:lnTo>
                    <a:pt x="1922805" y="1930400"/>
                  </a:lnTo>
                  <a:lnTo>
                    <a:pt x="1920697" y="1892300"/>
                  </a:lnTo>
                  <a:lnTo>
                    <a:pt x="1919262" y="1828800"/>
                  </a:lnTo>
                  <a:lnTo>
                    <a:pt x="1918398" y="1778000"/>
                  </a:lnTo>
                  <a:lnTo>
                    <a:pt x="1918093" y="1727200"/>
                  </a:lnTo>
                  <a:lnTo>
                    <a:pt x="1918017" y="1625600"/>
                  </a:lnTo>
                  <a:lnTo>
                    <a:pt x="1918195" y="1574800"/>
                  </a:lnTo>
                  <a:lnTo>
                    <a:pt x="1918550" y="1498600"/>
                  </a:lnTo>
                  <a:lnTo>
                    <a:pt x="1918931" y="1435100"/>
                  </a:lnTo>
                  <a:lnTo>
                    <a:pt x="1919135" y="1384300"/>
                  </a:lnTo>
                  <a:lnTo>
                    <a:pt x="1919262" y="1270000"/>
                  </a:lnTo>
                  <a:lnTo>
                    <a:pt x="1919173" y="1244600"/>
                  </a:lnTo>
                  <a:lnTo>
                    <a:pt x="1918576" y="1193800"/>
                  </a:lnTo>
                  <a:lnTo>
                    <a:pt x="1917471" y="1155700"/>
                  </a:lnTo>
                  <a:lnTo>
                    <a:pt x="1915744" y="1117600"/>
                  </a:lnTo>
                  <a:lnTo>
                    <a:pt x="1888261" y="1079500"/>
                  </a:lnTo>
                  <a:lnTo>
                    <a:pt x="1830285" y="1054100"/>
                  </a:lnTo>
                  <a:lnTo>
                    <a:pt x="1813991" y="1054100"/>
                  </a:lnTo>
                  <a:lnTo>
                    <a:pt x="1813991" y="1384300"/>
                  </a:lnTo>
                  <a:lnTo>
                    <a:pt x="1813179" y="1435100"/>
                  </a:lnTo>
                  <a:lnTo>
                    <a:pt x="1809991" y="1498600"/>
                  </a:lnTo>
                  <a:lnTo>
                    <a:pt x="1804670" y="1549400"/>
                  </a:lnTo>
                  <a:lnTo>
                    <a:pt x="1797431" y="1612900"/>
                  </a:lnTo>
                  <a:lnTo>
                    <a:pt x="1788490" y="1663700"/>
                  </a:lnTo>
                  <a:lnTo>
                    <a:pt x="1778076" y="1727200"/>
                  </a:lnTo>
                  <a:lnTo>
                    <a:pt x="1766430" y="1765300"/>
                  </a:lnTo>
                  <a:lnTo>
                    <a:pt x="1753768" y="1816100"/>
                  </a:lnTo>
                  <a:lnTo>
                    <a:pt x="1740306" y="1841500"/>
                  </a:lnTo>
                  <a:lnTo>
                    <a:pt x="1726285" y="1866900"/>
                  </a:lnTo>
                  <a:lnTo>
                    <a:pt x="1700352" y="1905000"/>
                  </a:lnTo>
                  <a:lnTo>
                    <a:pt x="1673148" y="1930400"/>
                  </a:lnTo>
                  <a:lnTo>
                    <a:pt x="1647355" y="1943100"/>
                  </a:lnTo>
                  <a:lnTo>
                    <a:pt x="1625688" y="1943100"/>
                  </a:lnTo>
                  <a:lnTo>
                    <a:pt x="1610855" y="1917700"/>
                  </a:lnTo>
                  <a:lnTo>
                    <a:pt x="1605546" y="1879600"/>
                  </a:lnTo>
                  <a:lnTo>
                    <a:pt x="1612468" y="1816100"/>
                  </a:lnTo>
                  <a:lnTo>
                    <a:pt x="1623326" y="1765300"/>
                  </a:lnTo>
                  <a:lnTo>
                    <a:pt x="1633689" y="1714500"/>
                  </a:lnTo>
                  <a:lnTo>
                    <a:pt x="1635633" y="1701800"/>
                  </a:lnTo>
                  <a:lnTo>
                    <a:pt x="1643418" y="1651000"/>
                  </a:lnTo>
                  <a:lnTo>
                    <a:pt x="1645666" y="1638300"/>
                  </a:lnTo>
                  <a:lnTo>
                    <a:pt x="1652409" y="1600200"/>
                  </a:lnTo>
                  <a:lnTo>
                    <a:pt x="1660563" y="1536700"/>
                  </a:lnTo>
                  <a:lnTo>
                    <a:pt x="1667764" y="1485900"/>
                  </a:lnTo>
                  <a:lnTo>
                    <a:pt x="1673910" y="1435100"/>
                  </a:lnTo>
                  <a:lnTo>
                    <a:pt x="1678876" y="1384300"/>
                  </a:lnTo>
                  <a:lnTo>
                    <a:pt x="1682559" y="1333500"/>
                  </a:lnTo>
                  <a:lnTo>
                    <a:pt x="1684845" y="1295400"/>
                  </a:lnTo>
                  <a:lnTo>
                    <a:pt x="1685632" y="1257300"/>
                  </a:lnTo>
                  <a:lnTo>
                    <a:pt x="1701253" y="1231900"/>
                  </a:lnTo>
                  <a:lnTo>
                    <a:pt x="1737461" y="1193800"/>
                  </a:lnTo>
                  <a:lnTo>
                    <a:pt x="1778241" y="1193800"/>
                  </a:lnTo>
                  <a:lnTo>
                    <a:pt x="1807591" y="1282700"/>
                  </a:lnTo>
                  <a:lnTo>
                    <a:pt x="1812201" y="1320800"/>
                  </a:lnTo>
                  <a:lnTo>
                    <a:pt x="1813991" y="1384300"/>
                  </a:lnTo>
                  <a:lnTo>
                    <a:pt x="1813991" y="1054100"/>
                  </a:lnTo>
                  <a:lnTo>
                    <a:pt x="1713014" y="1054100"/>
                  </a:lnTo>
                  <a:lnTo>
                    <a:pt x="1673034" y="1066800"/>
                  </a:lnTo>
                  <a:lnTo>
                    <a:pt x="1635620" y="1092200"/>
                  </a:lnTo>
                  <a:lnTo>
                    <a:pt x="1602536" y="1117600"/>
                  </a:lnTo>
                  <a:lnTo>
                    <a:pt x="1556651" y="1193800"/>
                  </a:lnTo>
                  <a:lnTo>
                    <a:pt x="1547418" y="1244600"/>
                  </a:lnTo>
                  <a:lnTo>
                    <a:pt x="1544332" y="1295400"/>
                  </a:lnTo>
                  <a:lnTo>
                    <a:pt x="1538554" y="1346200"/>
                  </a:lnTo>
                  <a:lnTo>
                    <a:pt x="1529702" y="1397000"/>
                  </a:lnTo>
                  <a:lnTo>
                    <a:pt x="1517421" y="1435100"/>
                  </a:lnTo>
                  <a:lnTo>
                    <a:pt x="1501317" y="1460500"/>
                  </a:lnTo>
                  <a:lnTo>
                    <a:pt x="1481010" y="1498600"/>
                  </a:lnTo>
                  <a:lnTo>
                    <a:pt x="1456131" y="1511300"/>
                  </a:lnTo>
                  <a:lnTo>
                    <a:pt x="1426311" y="1536700"/>
                  </a:lnTo>
                  <a:lnTo>
                    <a:pt x="1391158" y="1549400"/>
                  </a:lnTo>
                  <a:lnTo>
                    <a:pt x="1350289" y="1562100"/>
                  </a:lnTo>
                  <a:lnTo>
                    <a:pt x="1303350" y="1574800"/>
                  </a:lnTo>
                  <a:lnTo>
                    <a:pt x="1161681" y="1574800"/>
                  </a:lnTo>
                  <a:lnTo>
                    <a:pt x="1143800" y="1587500"/>
                  </a:lnTo>
                  <a:lnTo>
                    <a:pt x="1101064" y="1587500"/>
                  </a:lnTo>
                  <a:lnTo>
                    <a:pt x="1050124" y="1600200"/>
                  </a:lnTo>
                  <a:lnTo>
                    <a:pt x="1021981" y="1612900"/>
                  </a:lnTo>
                  <a:lnTo>
                    <a:pt x="961136" y="1612900"/>
                  </a:lnTo>
                  <a:lnTo>
                    <a:pt x="928751" y="1625600"/>
                  </a:lnTo>
                  <a:lnTo>
                    <a:pt x="895273" y="1625600"/>
                  </a:lnTo>
                  <a:lnTo>
                    <a:pt x="860869" y="1638300"/>
                  </a:lnTo>
                  <a:lnTo>
                    <a:pt x="607491" y="1638300"/>
                  </a:lnTo>
                  <a:lnTo>
                    <a:pt x="571411" y="1625600"/>
                  </a:lnTo>
                  <a:lnTo>
                    <a:pt x="535863" y="1625600"/>
                  </a:lnTo>
                  <a:lnTo>
                    <a:pt x="466928" y="1600200"/>
                  </a:lnTo>
                  <a:lnTo>
                    <a:pt x="433870" y="1587500"/>
                  </a:lnTo>
                  <a:lnTo>
                    <a:pt x="401967" y="1562100"/>
                  </a:lnTo>
                  <a:lnTo>
                    <a:pt x="371386" y="1549400"/>
                  </a:lnTo>
                  <a:lnTo>
                    <a:pt x="342277" y="1524000"/>
                  </a:lnTo>
                  <a:lnTo>
                    <a:pt x="289115" y="1473200"/>
                  </a:lnTo>
                  <a:lnTo>
                    <a:pt x="265404" y="1435100"/>
                  </a:lnTo>
                  <a:lnTo>
                    <a:pt x="243789" y="1397000"/>
                  </a:lnTo>
                  <a:lnTo>
                    <a:pt x="224459" y="1358900"/>
                  </a:lnTo>
                  <a:lnTo>
                    <a:pt x="207568" y="1320800"/>
                  </a:lnTo>
                  <a:lnTo>
                    <a:pt x="193281" y="1270000"/>
                  </a:lnTo>
                  <a:lnTo>
                    <a:pt x="181749" y="1219200"/>
                  </a:lnTo>
                  <a:lnTo>
                    <a:pt x="173126" y="1155700"/>
                  </a:lnTo>
                  <a:lnTo>
                    <a:pt x="167589" y="1104900"/>
                  </a:lnTo>
                  <a:lnTo>
                    <a:pt x="165290" y="1028700"/>
                  </a:lnTo>
                  <a:lnTo>
                    <a:pt x="164579" y="990600"/>
                  </a:lnTo>
                  <a:lnTo>
                    <a:pt x="163068" y="952500"/>
                  </a:lnTo>
                  <a:lnTo>
                    <a:pt x="161696" y="901700"/>
                  </a:lnTo>
                  <a:lnTo>
                    <a:pt x="161378" y="863600"/>
                  </a:lnTo>
                  <a:lnTo>
                    <a:pt x="163068" y="838200"/>
                  </a:lnTo>
                  <a:lnTo>
                    <a:pt x="167690" y="800100"/>
                  </a:lnTo>
                  <a:lnTo>
                    <a:pt x="176174" y="787400"/>
                  </a:lnTo>
                  <a:lnTo>
                    <a:pt x="189445" y="762000"/>
                  </a:lnTo>
                  <a:lnTo>
                    <a:pt x="208457" y="749300"/>
                  </a:lnTo>
                  <a:lnTo>
                    <a:pt x="267385" y="749300"/>
                  </a:lnTo>
                  <a:lnTo>
                    <a:pt x="309168" y="762000"/>
                  </a:lnTo>
                  <a:lnTo>
                    <a:pt x="360413" y="787400"/>
                  </a:lnTo>
                  <a:lnTo>
                    <a:pt x="393674" y="800100"/>
                  </a:lnTo>
                  <a:lnTo>
                    <a:pt x="420903" y="825500"/>
                  </a:lnTo>
                  <a:lnTo>
                    <a:pt x="442976" y="838200"/>
                  </a:lnTo>
                  <a:lnTo>
                    <a:pt x="460844" y="838200"/>
                  </a:lnTo>
                  <a:lnTo>
                    <a:pt x="475386" y="850900"/>
                  </a:lnTo>
                  <a:lnTo>
                    <a:pt x="487514" y="863600"/>
                  </a:lnTo>
                  <a:lnTo>
                    <a:pt x="498144" y="863600"/>
                  </a:lnTo>
                  <a:lnTo>
                    <a:pt x="508190" y="876300"/>
                  </a:lnTo>
                  <a:lnTo>
                    <a:pt x="530136" y="876300"/>
                  </a:lnTo>
                  <a:lnTo>
                    <a:pt x="543852" y="889000"/>
                  </a:lnTo>
                  <a:lnTo>
                    <a:pt x="676262" y="889000"/>
                  </a:lnTo>
                  <a:lnTo>
                    <a:pt x="721855" y="876300"/>
                  </a:lnTo>
                  <a:lnTo>
                    <a:pt x="1259687" y="876300"/>
                  </a:lnTo>
                  <a:lnTo>
                    <a:pt x="1352296" y="850900"/>
                  </a:lnTo>
                  <a:lnTo>
                    <a:pt x="1376045" y="825500"/>
                  </a:lnTo>
                  <a:lnTo>
                    <a:pt x="1387830" y="800100"/>
                  </a:lnTo>
                  <a:lnTo>
                    <a:pt x="1395996" y="774700"/>
                  </a:lnTo>
                  <a:lnTo>
                    <a:pt x="1408912" y="749300"/>
                  </a:lnTo>
                  <a:lnTo>
                    <a:pt x="1434922" y="736600"/>
                  </a:lnTo>
                  <a:lnTo>
                    <a:pt x="1482382" y="736600"/>
                  </a:lnTo>
                  <a:lnTo>
                    <a:pt x="1550339" y="749300"/>
                  </a:lnTo>
                  <a:lnTo>
                    <a:pt x="1580959" y="787400"/>
                  </a:lnTo>
                  <a:lnTo>
                    <a:pt x="1588706" y="825500"/>
                  </a:lnTo>
                  <a:lnTo>
                    <a:pt x="1588071" y="850900"/>
                  </a:lnTo>
                  <a:lnTo>
                    <a:pt x="1584007" y="863600"/>
                  </a:lnTo>
                  <a:lnTo>
                    <a:pt x="1634820" y="914400"/>
                  </a:lnTo>
                  <a:lnTo>
                    <a:pt x="1835023" y="927100"/>
                  </a:lnTo>
                  <a:lnTo>
                    <a:pt x="2279142" y="901700"/>
                  </a:lnTo>
                  <a:lnTo>
                    <a:pt x="2314435" y="889000"/>
                  </a:lnTo>
                  <a:lnTo>
                    <a:pt x="2345067" y="901700"/>
                  </a:lnTo>
                  <a:lnTo>
                    <a:pt x="2367889" y="914400"/>
                  </a:lnTo>
                  <a:lnTo>
                    <a:pt x="2379751" y="927100"/>
                  </a:lnTo>
                  <a:lnTo>
                    <a:pt x="2379751" y="0"/>
                  </a:lnTo>
                  <a:lnTo>
                    <a:pt x="2286546" y="0"/>
                  </a:lnTo>
                  <a:lnTo>
                    <a:pt x="2286546" y="698500"/>
                  </a:lnTo>
                  <a:lnTo>
                    <a:pt x="2282850" y="723900"/>
                  </a:lnTo>
                  <a:lnTo>
                    <a:pt x="2265667" y="736600"/>
                  </a:lnTo>
                  <a:lnTo>
                    <a:pt x="2232698" y="749300"/>
                  </a:lnTo>
                  <a:lnTo>
                    <a:pt x="2092439" y="749300"/>
                  </a:lnTo>
                  <a:lnTo>
                    <a:pt x="2045639" y="762000"/>
                  </a:lnTo>
                  <a:lnTo>
                    <a:pt x="1783524" y="762000"/>
                  </a:lnTo>
                  <a:lnTo>
                    <a:pt x="1750377" y="749300"/>
                  </a:lnTo>
                  <a:lnTo>
                    <a:pt x="1722361" y="736600"/>
                  </a:lnTo>
                  <a:lnTo>
                    <a:pt x="1700263" y="711200"/>
                  </a:lnTo>
                  <a:lnTo>
                    <a:pt x="1684896" y="685800"/>
                  </a:lnTo>
                  <a:lnTo>
                    <a:pt x="1680972" y="673100"/>
                  </a:lnTo>
                  <a:lnTo>
                    <a:pt x="1677047" y="660400"/>
                  </a:lnTo>
                  <a:lnTo>
                    <a:pt x="1677504" y="622300"/>
                  </a:lnTo>
                  <a:lnTo>
                    <a:pt x="1707235" y="571500"/>
                  </a:lnTo>
                  <a:lnTo>
                    <a:pt x="1756778" y="546100"/>
                  </a:lnTo>
                  <a:lnTo>
                    <a:pt x="1803273" y="546100"/>
                  </a:lnTo>
                  <a:lnTo>
                    <a:pt x="1823847" y="558800"/>
                  </a:lnTo>
                  <a:lnTo>
                    <a:pt x="1862213" y="571500"/>
                  </a:lnTo>
                  <a:lnTo>
                    <a:pt x="1953933" y="596900"/>
                  </a:lnTo>
                  <a:lnTo>
                    <a:pt x="2063940" y="622300"/>
                  </a:lnTo>
                  <a:lnTo>
                    <a:pt x="2185085" y="622300"/>
                  </a:lnTo>
                  <a:lnTo>
                    <a:pt x="2213572" y="635000"/>
                  </a:lnTo>
                  <a:lnTo>
                    <a:pt x="2240305" y="647700"/>
                  </a:lnTo>
                  <a:lnTo>
                    <a:pt x="2262936" y="660400"/>
                  </a:lnTo>
                  <a:lnTo>
                    <a:pt x="2279142" y="685800"/>
                  </a:lnTo>
                  <a:lnTo>
                    <a:pt x="2286546" y="698500"/>
                  </a:lnTo>
                  <a:lnTo>
                    <a:pt x="2286546" y="0"/>
                  </a:lnTo>
                  <a:lnTo>
                    <a:pt x="1075867" y="0"/>
                  </a:lnTo>
                  <a:lnTo>
                    <a:pt x="1067993" y="38100"/>
                  </a:lnTo>
                  <a:lnTo>
                    <a:pt x="1061643" y="76200"/>
                  </a:lnTo>
                  <a:lnTo>
                    <a:pt x="1064437" y="114300"/>
                  </a:lnTo>
                  <a:lnTo>
                    <a:pt x="1084008" y="127000"/>
                  </a:lnTo>
                  <a:lnTo>
                    <a:pt x="1120140" y="127000"/>
                  </a:lnTo>
                  <a:lnTo>
                    <a:pt x="1168742" y="139700"/>
                  </a:lnTo>
                  <a:lnTo>
                    <a:pt x="1356702" y="139700"/>
                  </a:lnTo>
                  <a:lnTo>
                    <a:pt x="1422539" y="152400"/>
                  </a:lnTo>
                  <a:lnTo>
                    <a:pt x="1484515" y="152400"/>
                  </a:lnTo>
                  <a:lnTo>
                    <a:pt x="1583893" y="165100"/>
                  </a:lnTo>
                  <a:lnTo>
                    <a:pt x="1642237" y="165100"/>
                  </a:lnTo>
                  <a:lnTo>
                    <a:pt x="1670113" y="152400"/>
                  </a:lnTo>
                  <a:lnTo>
                    <a:pt x="1734820" y="152400"/>
                  </a:lnTo>
                  <a:lnTo>
                    <a:pt x="1754581" y="165100"/>
                  </a:lnTo>
                  <a:lnTo>
                    <a:pt x="1754581" y="190500"/>
                  </a:lnTo>
                  <a:lnTo>
                    <a:pt x="1691995" y="241300"/>
                  </a:lnTo>
                  <a:lnTo>
                    <a:pt x="1651965" y="266700"/>
                  </a:lnTo>
                  <a:lnTo>
                    <a:pt x="1607261" y="292100"/>
                  </a:lnTo>
                  <a:lnTo>
                    <a:pt x="1559013" y="304800"/>
                  </a:lnTo>
                  <a:lnTo>
                    <a:pt x="1508315" y="304800"/>
                  </a:lnTo>
                  <a:lnTo>
                    <a:pt x="1456245" y="317500"/>
                  </a:lnTo>
                  <a:lnTo>
                    <a:pt x="1256436" y="317500"/>
                  </a:lnTo>
                  <a:lnTo>
                    <a:pt x="1214081" y="304800"/>
                  </a:lnTo>
                  <a:lnTo>
                    <a:pt x="1094473" y="304800"/>
                  </a:lnTo>
                  <a:lnTo>
                    <a:pt x="1055497" y="317500"/>
                  </a:lnTo>
                  <a:lnTo>
                    <a:pt x="1028776" y="330200"/>
                  </a:lnTo>
                  <a:lnTo>
                    <a:pt x="1013066" y="342900"/>
                  </a:lnTo>
                  <a:lnTo>
                    <a:pt x="1007160" y="355600"/>
                  </a:lnTo>
                  <a:lnTo>
                    <a:pt x="1009815" y="368300"/>
                  </a:lnTo>
                  <a:lnTo>
                    <a:pt x="1019810" y="381000"/>
                  </a:lnTo>
                  <a:lnTo>
                    <a:pt x="1035926" y="406400"/>
                  </a:lnTo>
                  <a:lnTo>
                    <a:pt x="1056932" y="419100"/>
                  </a:lnTo>
                  <a:lnTo>
                    <a:pt x="1081595" y="431800"/>
                  </a:lnTo>
                  <a:lnTo>
                    <a:pt x="1108697" y="444500"/>
                  </a:lnTo>
                  <a:lnTo>
                    <a:pt x="1247457" y="444500"/>
                  </a:lnTo>
                  <a:lnTo>
                    <a:pt x="1319822" y="457200"/>
                  </a:lnTo>
                  <a:lnTo>
                    <a:pt x="1382547" y="457200"/>
                  </a:lnTo>
                  <a:lnTo>
                    <a:pt x="1435798" y="469900"/>
                  </a:lnTo>
                  <a:lnTo>
                    <a:pt x="1479740" y="482600"/>
                  </a:lnTo>
                  <a:lnTo>
                    <a:pt x="1514525" y="482600"/>
                  </a:lnTo>
                  <a:lnTo>
                    <a:pt x="1540306" y="495300"/>
                  </a:lnTo>
                  <a:lnTo>
                    <a:pt x="1557261" y="508000"/>
                  </a:lnTo>
                  <a:lnTo>
                    <a:pt x="1565529" y="520700"/>
                  </a:lnTo>
                  <a:lnTo>
                    <a:pt x="1565300" y="533400"/>
                  </a:lnTo>
                  <a:lnTo>
                    <a:pt x="1556702" y="546100"/>
                  </a:lnTo>
                  <a:lnTo>
                    <a:pt x="1539913" y="558800"/>
                  </a:lnTo>
                  <a:lnTo>
                    <a:pt x="1515084" y="558800"/>
                  </a:lnTo>
                  <a:lnTo>
                    <a:pt x="1482382" y="571500"/>
                  </a:lnTo>
                  <a:lnTo>
                    <a:pt x="1416888" y="584200"/>
                  </a:lnTo>
                  <a:lnTo>
                    <a:pt x="1317904" y="584200"/>
                  </a:lnTo>
                  <a:lnTo>
                    <a:pt x="1275029" y="596900"/>
                  </a:lnTo>
                  <a:lnTo>
                    <a:pt x="1179029" y="596900"/>
                  </a:lnTo>
                  <a:lnTo>
                    <a:pt x="1116520" y="609600"/>
                  </a:lnTo>
                  <a:lnTo>
                    <a:pt x="1020495" y="622300"/>
                  </a:lnTo>
                  <a:lnTo>
                    <a:pt x="931240" y="635000"/>
                  </a:lnTo>
                  <a:lnTo>
                    <a:pt x="848550" y="647700"/>
                  </a:lnTo>
                  <a:lnTo>
                    <a:pt x="772198" y="660400"/>
                  </a:lnTo>
                  <a:lnTo>
                    <a:pt x="701979" y="660400"/>
                  </a:lnTo>
                  <a:lnTo>
                    <a:pt x="637654" y="673100"/>
                  </a:lnTo>
                  <a:lnTo>
                    <a:pt x="363689" y="673100"/>
                  </a:lnTo>
                  <a:lnTo>
                    <a:pt x="334657" y="660400"/>
                  </a:lnTo>
                  <a:lnTo>
                    <a:pt x="288886" y="660400"/>
                  </a:lnTo>
                  <a:lnTo>
                    <a:pt x="271729" y="647700"/>
                  </a:lnTo>
                  <a:lnTo>
                    <a:pt x="258076" y="635000"/>
                  </a:lnTo>
                  <a:lnTo>
                    <a:pt x="247751" y="635000"/>
                  </a:lnTo>
                  <a:lnTo>
                    <a:pt x="240499" y="622300"/>
                  </a:lnTo>
                  <a:lnTo>
                    <a:pt x="236118" y="609600"/>
                  </a:lnTo>
                  <a:lnTo>
                    <a:pt x="234391" y="609600"/>
                  </a:lnTo>
                  <a:lnTo>
                    <a:pt x="235115" y="596900"/>
                  </a:lnTo>
                  <a:lnTo>
                    <a:pt x="238048" y="584200"/>
                  </a:lnTo>
                  <a:lnTo>
                    <a:pt x="242989" y="571500"/>
                  </a:lnTo>
                  <a:lnTo>
                    <a:pt x="249720" y="558800"/>
                  </a:lnTo>
                  <a:lnTo>
                    <a:pt x="258013" y="558800"/>
                  </a:lnTo>
                  <a:lnTo>
                    <a:pt x="267665" y="546100"/>
                  </a:lnTo>
                  <a:lnTo>
                    <a:pt x="278447" y="533400"/>
                  </a:lnTo>
                  <a:lnTo>
                    <a:pt x="290144" y="520700"/>
                  </a:lnTo>
                  <a:lnTo>
                    <a:pt x="302552" y="520700"/>
                  </a:lnTo>
                  <a:lnTo>
                    <a:pt x="315455" y="508000"/>
                  </a:lnTo>
                  <a:lnTo>
                    <a:pt x="328612" y="508000"/>
                  </a:lnTo>
                  <a:lnTo>
                    <a:pt x="341820" y="495300"/>
                  </a:lnTo>
                  <a:lnTo>
                    <a:pt x="354876" y="495300"/>
                  </a:lnTo>
                  <a:lnTo>
                    <a:pt x="367538" y="482600"/>
                  </a:lnTo>
                  <a:lnTo>
                    <a:pt x="487629" y="482600"/>
                  </a:lnTo>
                  <a:lnTo>
                    <a:pt x="561314" y="469900"/>
                  </a:lnTo>
                  <a:lnTo>
                    <a:pt x="622935" y="457200"/>
                  </a:lnTo>
                  <a:lnTo>
                    <a:pt x="673303" y="457200"/>
                  </a:lnTo>
                  <a:lnTo>
                    <a:pt x="713206" y="444500"/>
                  </a:lnTo>
                  <a:lnTo>
                    <a:pt x="743470" y="431800"/>
                  </a:lnTo>
                  <a:lnTo>
                    <a:pt x="764882" y="406400"/>
                  </a:lnTo>
                  <a:lnTo>
                    <a:pt x="778243" y="393700"/>
                  </a:lnTo>
                  <a:lnTo>
                    <a:pt x="784377" y="381000"/>
                  </a:lnTo>
                  <a:lnTo>
                    <a:pt x="784072" y="368300"/>
                  </a:lnTo>
                  <a:lnTo>
                    <a:pt x="778141" y="355600"/>
                  </a:lnTo>
                  <a:lnTo>
                    <a:pt x="767384" y="342900"/>
                  </a:lnTo>
                  <a:lnTo>
                    <a:pt x="752602" y="342900"/>
                  </a:lnTo>
                  <a:lnTo>
                    <a:pt x="734606" y="330200"/>
                  </a:lnTo>
                  <a:lnTo>
                    <a:pt x="669366" y="330200"/>
                  </a:lnTo>
                  <a:lnTo>
                    <a:pt x="644728" y="342900"/>
                  </a:lnTo>
                  <a:lnTo>
                    <a:pt x="579932" y="342900"/>
                  </a:lnTo>
                  <a:lnTo>
                    <a:pt x="541286" y="330200"/>
                  </a:lnTo>
                  <a:lnTo>
                    <a:pt x="409397" y="330200"/>
                  </a:lnTo>
                  <a:lnTo>
                    <a:pt x="362623" y="317500"/>
                  </a:lnTo>
                  <a:lnTo>
                    <a:pt x="315696" y="317500"/>
                  </a:lnTo>
                  <a:lnTo>
                    <a:pt x="269379" y="330200"/>
                  </a:lnTo>
                  <a:lnTo>
                    <a:pt x="224409" y="330200"/>
                  </a:lnTo>
                  <a:lnTo>
                    <a:pt x="181559" y="342900"/>
                  </a:lnTo>
                  <a:lnTo>
                    <a:pt x="141554" y="355600"/>
                  </a:lnTo>
                  <a:lnTo>
                    <a:pt x="105168" y="368300"/>
                  </a:lnTo>
                  <a:lnTo>
                    <a:pt x="73152" y="393700"/>
                  </a:lnTo>
                  <a:lnTo>
                    <a:pt x="25222" y="457200"/>
                  </a:lnTo>
                  <a:lnTo>
                    <a:pt x="10820" y="508000"/>
                  </a:lnTo>
                  <a:lnTo>
                    <a:pt x="4178" y="558800"/>
                  </a:lnTo>
                  <a:lnTo>
                    <a:pt x="685" y="622300"/>
                  </a:lnTo>
                  <a:lnTo>
                    <a:pt x="12" y="660400"/>
                  </a:lnTo>
                  <a:lnTo>
                    <a:pt x="0" y="711200"/>
                  </a:lnTo>
                  <a:lnTo>
                    <a:pt x="609" y="749300"/>
                  </a:lnTo>
                  <a:lnTo>
                    <a:pt x="1803" y="800100"/>
                  </a:lnTo>
                  <a:lnTo>
                    <a:pt x="3530" y="850900"/>
                  </a:lnTo>
                  <a:lnTo>
                    <a:pt x="5740" y="901700"/>
                  </a:lnTo>
                  <a:lnTo>
                    <a:pt x="8420" y="952500"/>
                  </a:lnTo>
                  <a:lnTo>
                    <a:pt x="11506" y="1016000"/>
                  </a:lnTo>
                  <a:lnTo>
                    <a:pt x="14960" y="1066800"/>
                  </a:lnTo>
                  <a:lnTo>
                    <a:pt x="18732" y="1130300"/>
                  </a:lnTo>
                  <a:lnTo>
                    <a:pt x="22809" y="1193800"/>
                  </a:lnTo>
                  <a:lnTo>
                    <a:pt x="27114" y="1257300"/>
                  </a:lnTo>
                  <a:lnTo>
                    <a:pt x="31635" y="1320800"/>
                  </a:lnTo>
                  <a:lnTo>
                    <a:pt x="36309" y="1384300"/>
                  </a:lnTo>
                  <a:lnTo>
                    <a:pt x="41097" y="1447800"/>
                  </a:lnTo>
                  <a:lnTo>
                    <a:pt x="45974" y="1511300"/>
                  </a:lnTo>
                  <a:lnTo>
                    <a:pt x="55778" y="1638300"/>
                  </a:lnTo>
                  <a:lnTo>
                    <a:pt x="60629" y="1701800"/>
                  </a:lnTo>
                  <a:lnTo>
                    <a:pt x="65392" y="1765300"/>
                  </a:lnTo>
                  <a:lnTo>
                    <a:pt x="70015" y="1828800"/>
                  </a:lnTo>
                  <a:lnTo>
                    <a:pt x="74472" y="1892300"/>
                  </a:lnTo>
                  <a:lnTo>
                    <a:pt x="78714" y="1955800"/>
                  </a:lnTo>
                  <a:lnTo>
                    <a:pt x="82702" y="2019300"/>
                  </a:lnTo>
                  <a:lnTo>
                    <a:pt x="86385" y="2070100"/>
                  </a:lnTo>
                  <a:lnTo>
                    <a:pt x="89738" y="2133600"/>
                  </a:lnTo>
                  <a:lnTo>
                    <a:pt x="92697" y="2184400"/>
                  </a:lnTo>
                  <a:lnTo>
                    <a:pt x="95237" y="2235200"/>
                  </a:lnTo>
                  <a:lnTo>
                    <a:pt x="97307" y="2286000"/>
                  </a:lnTo>
                  <a:lnTo>
                    <a:pt x="98882" y="2336800"/>
                  </a:lnTo>
                  <a:lnTo>
                    <a:pt x="99898" y="2374900"/>
                  </a:lnTo>
                  <a:lnTo>
                    <a:pt x="100317" y="2413000"/>
                  </a:lnTo>
                  <a:lnTo>
                    <a:pt x="100114" y="2451100"/>
                  </a:lnTo>
                  <a:lnTo>
                    <a:pt x="99225" y="2489200"/>
                  </a:lnTo>
                  <a:lnTo>
                    <a:pt x="97637" y="2514600"/>
                  </a:lnTo>
                  <a:lnTo>
                    <a:pt x="95275" y="2540000"/>
                  </a:lnTo>
                  <a:lnTo>
                    <a:pt x="92125" y="2565400"/>
                  </a:lnTo>
                  <a:lnTo>
                    <a:pt x="175704" y="3530600"/>
                  </a:lnTo>
                  <a:lnTo>
                    <a:pt x="644969" y="3924300"/>
                  </a:lnTo>
                  <a:lnTo>
                    <a:pt x="1169111" y="3987800"/>
                  </a:lnTo>
                  <a:lnTo>
                    <a:pt x="1417345" y="3949700"/>
                  </a:lnTo>
                  <a:lnTo>
                    <a:pt x="1363548" y="3898900"/>
                  </a:lnTo>
                  <a:lnTo>
                    <a:pt x="1318260" y="3860800"/>
                  </a:lnTo>
                  <a:lnTo>
                    <a:pt x="1280782" y="3810000"/>
                  </a:lnTo>
                  <a:lnTo>
                    <a:pt x="1250429" y="3771900"/>
                  </a:lnTo>
                  <a:lnTo>
                    <a:pt x="1226515" y="3721100"/>
                  </a:lnTo>
                  <a:lnTo>
                    <a:pt x="1208366" y="3683000"/>
                  </a:lnTo>
                  <a:lnTo>
                    <a:pt x="1195273" y="3644900"/>
                  </a:lnTo>
                  <a:lnTo>
                    <a:pt x="1190929" y="3619500"/>
                  </a:lnTo>
                  <a:lnTo>
                    <a:pt x="1186573" y="3594100"/>
                  </a:lnTo>
                  <a:lnTo>
                    <a:pt x="1181569" y="3556000"/>
                  </a:lnTo>
                  <a:lnTo>
                    <a:pt x="1179563" y="3517900"/>
                  </a:lnTo>
                  <a:lnTo>
                    <a:pt x="1179893" y="3479800"/>
                  </a:lnTo>
                  <a:lnTo>
                    <a:pt x="1184783" y="3416300"/>
                  </a:lnTo>
                  <a:lnTo>
                    <a:pt x="1187970" y="3378200"/>
                  </a:lnTo>
                  <a:lnTo>
                    <a:pt x="1190752" y="3352800"/>
                  </a:lnTo>
                  <a:lnTo>
                    <a:pt x="1192415" y="3314700"/>
                  </a:lnTo>
                  <a:lnTo>
                    <a:pt x="1189697" y="3263900"/>
                  </a:lnTo>
                  <a:lnTo>
                    <a:pt x="1171346" y="3162300"/>
                  </a:lnTo>
                  <a:lnTo>
                    <a:pt x="1153718" y="3073400"/>
                  </a:lnTo>
                  <a:lnTo>
                    <a:pt x="1136700" y="2997200"/>
                  </a:lnTo>
                  <a:lnTo>
                    <a:pt x="1120152" y="2933700"/>
                  </a:lnTo>
                  <a:lnTo>
                    <a:pt x="1103934" y="2882900"/>
                  </a:lnTo>
                  <a:lnTo>
                    <a:pt x="1071956" y="2806700"/>
                  </a:lnTo>
                  <a:lnTo>
                    <a:pt x="1039723" y="2768600"/>
                  </a:lnTo>
                  <a:lnTo>
                    <a:pt x="1023162" y="2755900"/>
                  </a:lnTo>
                  <a:lnTo>
                    <a:pt x="988529" y="2755900"/>
                  </a:lnTo>
                  <a:lnTo>
                    <a:pt x="970178" y="2768600"/>
                  </a:lnTo>
                  <a:lnTo>
                    <a:pt x="901915" y="2794000"/>
                  </a:lnTo>
                  <a:lnTo>
                    <a:pt x="855129" y="2832100"/>
                  </a:lnTo>
                  <a:lnTo>
                    <a:pt x="826401" y="2857500"/>
                  </a:lnTo>
                  <a:lnTo>
                    <a:pt x="812317" y="2895600"/>
                  </a:lnTo>
                  <a:lnTo>
                    <a:pt x="809472" y="2921000"/>
                  </a:lnTo>
                  <a:lnTo>
                    <a:pt x="814451" y="2946400"/>
                  </a:lnTo>
                  <a:lnTo>
                    <a:pt x="823836" y="2971800"/>
                  </a:lnTo>
                  <a:lnTo>
                    <a:pt x="852043" y="3149600"/>
                  </a:lnTo>
                  <a:lnTo>
                    <a:pt x="787247" y="3162300"/>
                  </a:lnTo>
                  <a:lnTo>
                    <a:pt x="698068" y="3098800"/>
                  </a:lnTo>
                  <a:lnTo>
                    <a:pt x="653097" y="3048000"/>
                  </a:lnTo>
                  <a:lnTo>
                    <a:pt x="623049" y="3073400"/>
                  </a:lnTo>
                  <a:lnTo>
                    <a:pt x="601980" y="3111500"/>
                  </a:lnTo>
                  <a:lnTo>
                    <a:pt x="591058" y="3149600"/>
                  </a:lnTo>
                  <a:lnTo>
                    <a:pt x="591439" y="3187700"/>
                  </a:lnTo>
                  <a:lnTo>
                    <a:pt x="604316" y="3238500"/>
                  </a:lnTo>
                  <a:lnTo>
                    <a:pt x="641311" y="3314700"/>
                  </a:lnTo>
                  <a:lnTo>
                    <a:pt x="670534" y="3378200"/>
                  </a:lnTo>
                  <a:lnTo>
                    <a:pt x="692581" y="3429000"/>
                  </a:lnTo>
                  <a:lnTo>
                    <a:pt x="708063" y="3479800"/>
                  </a:lnTo>
                  <a:lnTo>
                    <a:pt x="717588" y="3517900"/>
                  </a:lnTo>
                  <a:lnTo>
                    <a:pt x="721753" y="3556000"/>
                  </a:lnTo>
                  <a:lnTo>
                    <a:pt x="721169" y="3581400"/>
                  </a:lnTo>
                  <a:lnTo>
                    <a:pt x="716445" y="3594100"/>
                  </a:lnTo>
                  <a:lnTo>
                    <a:pt x="708177" y="3606800"/>
                  </a:lnTo>
                  <a:lnTo>
                    <a:pt x="696963" y="3606800"/>
                  </a:lnTo>
                  <a:lnTo>
                    <a:pt x="683425" y="3619500"/>
                  </a:lnTo>
                  <a:lnTo>
                    <a:pt x="668159" y="3606800"/>
                  </a:lnTo>
                  <a:lnTo>
                    <a:pt x="651764" y="3606800"/>
                  </a:lnTo>
                  <a:lnTo>
                    <a:pt x="618032" y="3581400"/>
                  </a:lnTo>
                  <a:lnTo>
                    <a:pt x="587057" y="3556000"/>
                  </a:lnTo>
                  <a:lnTo>
                    <a:pt x="523633" y="3467100"/>
                  </a:lnTo>
                  <a:lnTo>
                    <a:pt x="492404" y="3416300"/>
                  </a:lnTo>
                  <a:lnTo>
                    <a:pt x="469163" y="3352800"/>
                  </a:lnTo>
                  <a:lnTo>
                    <a:pt x="453059" y="3314700"/>
                  </a:lnTo>
                  <a:lnTo>
                    <a:pt x="443280" y="3263900"/>
                  </a:lnTo>
                  <a:lnTo>
                    <a:pt x="439013" y="3213100"/>
                  </a:lnTo>
                  <a:lnTo>
                    <a:pt x="439394" y="3175000"/>
                  </a:lnTo>
                  <a:lnTo>
                    <a:pt x="443623" y="3136900"/>
                  </a:lnTo>
                  <a:lnTo>
                    <a:pt x="450862" y="3098800"/>
                  </a:lnTo>
                  <a:lnTo>
                    <a:pt x="460286" y="3060700"/>
                  </a:lnTo>
                  <a:lnTo>
                    <a:pt x="471068" y="3022600"/>
                  </a:lnTo>
                  <a:lnTo>
                    <a:pt x="482371" y="2997200"/>
                  </a:lnTo>
                  <a:lnTo>
                    <a:pt x="493369" y="2971800"/>
                  </a:lnTo>
                  <a:lnTo>
                    <a:pt x="503250" y="2946400"/>
                  </a:lnTo>
                  <a:lnTo>
                    <a:pt x="511162" y="2921000"/>
                  </a:lnTo>
                  <a:lnTo>
                    <a:pt x="516293" y="2895600"/>
                  </a:lnTo>
                  <a:lnTo>
                    <a:pt x="517817" y="2870200"/>
                  </a:lnTo>
                  <a:lnTo>
                    <a:pt x="514896" y="2857500"/>
                  </a:lnTo>
                  <a:lnTo>
                    <a:pt x="501878" y="2781300"/>
                  </a:lnTo>
                  <a:lnTo>
                    <a:pt x="495769" y="2717800"/>
                  </a:lnTo>
                  <a:lnTo>
                    <a:pt x="495896" y="2654300"/>
                  </a:lnTo>
                  <a:lnTo>
                    <a:pt x="501624" y="2603500"/>
                  </a:lnTo>
                  <a:lnTo>
                    <a:pt x="512254" y="2540000"/>
                  </a:lnTo>
                  <a:lnTo>
                    <a:pt x="527164" y="2501900"/>
                  </a:lnTo>
                  <a:lnTo>
                    <a:pt x="545655" y="2451100"/>
                  </a:lnTo>
                  <a:lnTo>
                    <a:pt x="567093" y="2413000"/>
                  </a:lnTo>
                  <a:lnTo>
                    <a:pt x="590804" y="2374900"/>
                  </a:lnTo>
                  <a:lnTo>
                    <a:pt x="616127" y="2336800"/>
                  </a:lnTo>
                  <a:lnTo>
                    <a:pt x="642404" y="2311400"/>
                  </a:lnTo>
                  <a:lnTo>
                    <a:pt x="668972" y="2273300"/>
                  </a:lnTo>
                  <a:lnTo>
                    <a:pt x="695172" y="2247900"/>
                  </a:lnTo>
                  <a:lnTo>
                    <a:pt x="720344" y="2222500"/>
                  </a:lnTo>
                  <a:lnTo>
                    <a:pt x="743826" y="2209800"/>
                  </a:lnTo>
                  <a:lnTo>
                    <a:pt x="764946" y="2184400"/>
                  </a:lnTo>
                  <a:lnTo>
                    <a:pt x="783056" y="2171700"/>
                  </a:lnTo>
                  <a:lnTo>
                    <a:pt x="797483" y="2159000"/>
                  </a:lnTo>
                  <a:lnTo>
                    <a:pt x="828979" y="2108200"/>
                  </a:lnTo>
                  <a:lnTo>
                    <a:pt x="838276" y="2070100"/>
                  </a:lnTo>
                  <a:lnTo>
                    <a:pt x="840943" y="2032000"/>
                  </a:lnTo>
                  <a:lnTo>
                    <a:pt x="842441" y="1968500"/>
                  </a:lnTo>
                  <a:lnTo>
                    <a:pt x="848233" y="1892300"/>
                  </a:lnTo>
                  <a:lnTo>
                    <a:pt x="862965" y="1828800"/>
                  </a:lnTo>
                  <a:lnTo>
                    <a:pt x="880440" y="1778000"/>
                  </a:lnTo>
                  <a:lnTo>
                    <a:pt x="920661" y="1727200"/>
                  </a:lnTo>
                  <a:lnTo>
                    <a:pt x="941920" y="1714500"/>
                  </a:lnTo>
                  <a:lnTo>
                    <a:pt x="983132" y="1714500"/>
                  </a:lnTo>
                  <a:lnTo>
                    <a:pt x="1017689" y="1752600"/>
                  </a:lnTo>
                  <a:lnTo>
                    <a:pt x="1039710" y="1803400"/>
                  </a:lnTo>
                  <a:lnTo>
                    <a:pt x="1044194" y="1828800"/>
                  </a:lnTo>
                  <a:lnTo>
                    <a:pt x="1043355" y="1841500"/>
                  </a:lnTo>
                  <a:lnTo>
                    <a:pt x="1038872" y="1905000"/>
                  </a:lnTo>
                  <a:lnTo>
                    <a:pt x="1039469" y="1955800"/>
                  </a:lnTo>
                  <a:lnTo>
                    <a:pt x="1044613" y="1993900"/>
                  </a:lnTo>
                  <a:lnTo>
                    <a:pt x="1053820" y="2019300"/>
                  </a:lnTo>
                  <a:lnTo>
                    <a:pt x="1066558" y="2032000"/>
                  </a:lnTo>
                  <a:lnTo>
                    <a:pt x="1082344" y="2044700"/>
                  </a:lnTo>
                  <a:lnTo>
                    <a:pt x="1100658" y="2044700"/>
                  </a:lnTo>
                  <a:lnTo>
                    <a:pt x="1120990" y="2032000"/>
                  </a:lnTo>
                  <a:lnTo>
                    <a:pt x="1142860" y="2019300"/>
                  </a:lnTo>
                  <a:lnTo>
                    <a:pt x="1165720" y="2006600"/>
                  </a:lnTo>
                  <a:lnTo>
                    <a:pt x="1189101" y="1981200"/>
                  </a:lnTo>
                  <a:lnTo>
                    <a:pt x="1212481" y="1968500"/>
                  </a:lnTo>
                  <a:lnTo>
                    <a:pt x="1257211" y="1917700"/>
                  </a:lnTo>
                  <a:lnTo>
                    <a:pt x="1295869" y="1866900"/>
                  </a:lnTo>
                  <a:lnTo>
                    <a:pt x="1311643" y="1841500"/>
                  </a:lnTo>
                  <a:lnTo>
                    <a:pt x="1354582" y="1790700"/>
                  </a:lnTo>
                  <a:lnTo>
                    <a:pt x="1391780" y="1752600"/>
                  </a:lnTo>
                  <a:lnTo>
                    <a:pt x="1423606" y="1727200"/>
                  </a:lnTo>
                  <a:lnTo>
                    <a:pt x="1436992" y="1714500"/>
                  </a:lnTo>
                  <a:lnTo>
                    <a:pt x="1450390" y="1701800"/>
                  </a:lnTo>
                  <a:lnTo>
                    <a:pt x="1504022" y="1701800"/>
                  </a:lnTo>
                  <a:lnTo>
                    <a:pt x="1514144" y="1727200"/>
                  </a:lnTo>
                  <a:lnTo>
                    <a:pt x="1520977" y="1739900"/>
                  </a:lnTo>
                  <a:lnTo>
                    <a:pt x="1524850" y="1765300"/>
                  </a:lnTo>
                  <a:lnTo>
                    <a:pt x="1526133" y="1790700"/>
                  </a:lnTo>
                  <a:lnTo>
                    <a:pt x="1525155" y="1816100"/>
                  </a:lnTo>
                  <a:lnTo>
                    <a:pt x="1517840" y="1866900"/>
                  </a:lnTo>
                  <a:lnTo>
                    <a:pt x="1505673" y="1905000"/>
                  </a:lnTo>
                  <a:lnTo>
                    <a:pt x="1464348" y="1968500"/>
                  </a:lnTo>
                  <a:lnTo>
                    <a:pt x="1437665" y="2019300"/>
                  </a:lnTo>
                  <a:lnTo>
                    <a:pt x="1423187" y="2070100"/>
                  </a:lnTo>
                  <a:lnTo>
                    <a:pt x="1425473" y="2108200"/>
                  </a:lnTo>
                  <a:lnTo>
                    <a:pt x="1440586" y="2171700"/>
                  </a:lnTo>
                  <a:lnTo>
                    <a:pt x="1444066" y="2222500"/>
                  </a:lnTo>
                  <a:lnTo>
                    <a:pt x="1438122" y="2286000"/>
                  </a:lnTo>
                  <a:lnTo>
                    <a:pt x="1424940" y="2336800"/>
                  </a:lnTo>
                  <a:lnTo>
                    <a:pt x="1406728" y="2387600"/>
                  </a:lnTo>
                  <a:lnTo>
                    <a:pt x="1385722" y="2425700"/>
                  </a:lnTo>
                  <a:lnTo>
                    <a:pt x="1364107" y="2451100"/>
                  </a:lnTo>
                  <a:lnTo>
                    <a:pt x="1344104" y="2476500"/>
                  </a:lnTo>
                  <a:lnTo>
                    <a:pt x="1327912" y="2476500"/>
                  </a:lnTo>
                  <a:lnTo>
                    <a:pt x="1305775" y="2489200"/>
                  </a:lnTo>
                  <a:lnTo>
                    <a:pt x="1275511" y="2514600"/>
                  </a:lnTo>
                  <a:lnTo>
                    <a:pt x="1242542" y="2540000"/>
                  </a:lnTo>
                  <a:lnTo>
                    <a:pt x="1212278" y="2578100"/>
                  </a:lnTo>
                  <a:lnTo>
                    <a:pt x="1190142" y="2628900"/>
                  </a:lnTo>
                  <a:lnTo>
                    <a:pt x="1181569" y="2692400"/>
                  </a:lnTo>
                  <a:lnTo>
                    <a:pt x="1187564" y="2730500"/>
                  </a:lnTo>
                  <a:lnTo>
                    <a:pt x="1200124" y="2781300"/>
                  </a:lnTo>
                  <a:lnTo>
                    <a:pt x="1217739" y="2832100"/>
                  </a:lnTo>
                  <a:lnTo>
                    <a:pt x="1238910" y="2882900"/>
                  </a:lnTo>
                  <a:lnTo>
                    <a:pt x="1262138" y="2933700"/>
                  </a:lnTo>
                  <a:lnTo>
                    <a:pt x="1285900" y="2984500"/>
                  </a:lnTo>
                  <a:lnTo>
                    <a:pt x="1308722" y="3035300"/>
                  </a:lnTo>
                  <a:lnTo>
                    <a:pt x="1329093" y="3086100"/>
                  </a:lnTo>
                  <a:lnTo>
                    <a:pt x="1345501" y="3136900"/>
                  </a:lnTo>
                  <a:lnTo>
                    <a:pt x="1356448" y="3175000"/>
                  </a:lnTo>
                  <a:lnTo>
                    <a:pt x="1362849" y="3289300"/>
                  </a:lnTo>
                  <a:lnTo>
                    <a:pt x="1368120" y="3378200"/>
                  </a:lnTo>
                  <a:lnTo>
                    <a:pt x="1376057" y="3441700"/>
                  </a:lnTo>
                  <a:lnTo>
                    <a:pt x="1386471" y="3517900"/>
                  </a:lnTo>
                  <a:lnTo>
                    <a:pt x="1399184" y="3581400"/>
                  </a:lnTo>
                  <a:lnTo>
                    <a:pt x="1414018" y="3644900"/>
                  </a:lnTo>
                  <a:lnTo>
                    <a:pt x="1430782" y="3695700"/>
                  </a:lnTo>
                  <a:lnTo>
                    <a:pt x="1449285" y="3746500"/>
                  </a:lnTo>
                  <a:lnTo>
                    <a:pt x="1469364" y="3784600"/>
                  </a:lnTo>
                  <a:lnTo>
                    <a:pt x="1490814" y="3822700"/>
                  </a:lnTo>
                  <a:lnTo>
                    <a:pt x="1513471" y="3860800"/>
                  </a:lnTo>
                  <a:lnTo>
                    <a:pt x="1537144" y="3886200"/>
                  </a:lnTo>
                  <a:lnTo>
                    <a:pt x="1561655" y="3924300"/>
                  </a:lnTo>
                  <a:lnTo>
                    <a:pt x="1586801" y="3937000"/>
                  </a:lnTo>
                  <a:lnTo>
                    <a:pt x="1612417" y="3962400"/>
                  </a:lnTo>
                  <a:lnTo>
                    <a:pt x="1638325" y="3975100"/>
                  </a:lnTo>
                  <a:lnTo>
                    <a:pt x="1664335" y="4000500"/>
                  </a:lnTo>
                  <a:lnTo>
                    <a:pt x="1690255" y="4000500"/>
                  </a:lnTo>
                  <a:lnTo>
                    <a:pt x="1741106" y="4025900"/>
                  </a:lnTo>
                  <a:lnTo>
                    <a:pt x="1789430" y="4025900"/>
                  </a:lnTo>
                  <a:lnTo>
                    <a:pt x="1812188" y="4038600"/>
                  </a:lnTo>
                  <a:lnTo>
                    <a:pt x="1853971" y="4038600"/>
                  </a:lnTo>
                  <a:lnTo>
                    <a:pt x="1872627" y="4025900"/>
                  </a:lnTo>
                  <a:lnTo>
                    <a:pt x="1950516" y="4025900"/>
                  </a:lnTo>
                  <a:lnTo>
                    <a:pt x="2214829" y="4013200"/>
                  </a:lnTo>
                  <a:lnTo>
                    <a:pt x="2420912" y="4013200"/>
                  </a:lnTo>
                  <a:lnTo>
                    <a:pt x="2477046" y="4000500"/>
                  </a:lnTo>
                  <a:lnTo>
                    <a:pt x="2715056" y="4000500"/>
                  </a:lnTo>
                  <a:lnTo>
                    <a:pt x="2777109" y="3987800"/>
                  </a:lnTo>
                  <a:lnTo>
                    <a:pt x="2966770" y="3987800"/>
                  </a:lnTo>
                  <a:lnTo>
                    <a:pt x="3030601" y="3975100"/>
                  </a:lnTo>
                  <a:lnTo>
                    <a:pt x="3221634" y="3975100"/>
                  </a:lnTo>
                  <a:lnTo>
                    <a:pt x="3284613" y="3962400"/>
                  </a:lnTo>
                  <a:lnTo>
                    <a:pt x="3469132" y="3962400"/>
                  </a:lnTo>
                  <a:lnTo>
                    <a:pt x="3528618" y="3949700"/>
                  </a:lnTo>
                  <a:lnTo>
                    <a:pt x="3643579" y="3949700"/>
                  </a:lnTo>
                  <a:lnTo>
                    <a:pt x="3698722" y="3937000"/>
                  </a:lnTo>
                  <a:lnTo>
                    <a:pt x="3803497" y="3937000"/>
                  </a:lnTo>
                  <a:lnTo>
                    <a:pt x="3852811" y="3924300"/>
                  </a:lnTo>
                  <a:lnTo>
                    <a:pt x="3944467" y="3924300"/>
                  </a:lnTo>
                  <a:lnTo>
                    <a:pt x="3986479" y="3911600"/>
                  </a:lnTo>
                  <a:lnTo>
                    <a:pt x="4055402" y="3911600"/>
                  </a:lnTo>
                  <a:lnTo>
                    <a:pt x="4114127" y="3898900"/>
                  </a:lnTo>
                  <a:lnTo>
                    <a:pt x="4163212" y="3898900"/>
                  </a:lnTo>
                  <a:lnTo>
                    <a:pt x="4203242" y="3886200"/>
                  </a:lnTo>
                  <a:lnTo>
                    <a:pt x="4258449" y="3860800"/>
                  </a:lnTo>
                  <a:lnTo>
                    <a:pt x="4287748" y="3822700"/>
                  </a:lnTo>
                  <a:lnTo>
                    <a:pt x="4285564" y="3810000"/>
                  </a:lnTo>
                  <a:lnTo>
                    <a:pt x="4278363" y="3810000"/>
                  </a:lnTo>
                  <a:lnTo>
                    <a:pt x="4266717" y="3797300"/>
                  </a:lnTo>
                  <a:lnTo>
                    <a:pt x="4251223" y="3784600"/>
                  </a:lnTo>
                  <a:lnTo>
                    <a:pt x="4232440" y="3771900"/>
                  </a:lnTo>
                  <a:lnTo>
                    <a:pt x="4210939" y="3759200"/>
                  </a:lnTo>
                  <a:lnTo>
                    <a:pt x="4187317" y="3746500"/>
                  </a:lnTo>
                  <a:lnTo>
                    <a:pt x="4162145" y="3746500"/>
                  </a:lnTo>
                  <a:lnTo>
                    <a:pt x="4109466" y="3721100"/>
                  </a:lnTo>
                  <a:lnTo>
                    <a:pt x="4010863" y="3721100"/>
                  </a:lnTo>
                  <a:lnTo>
                    <a:pt x="3754640" y="3670300"/>
                  </a:lnTo>
                  <a:lnTo>
                    <a:pt x="3595205" y="3594100"/>
                  </a:lnTo>
                  <a:lnTo>
                    <a:pt x="3513531" y="3505200"/>
                  </a:lnTo>
                  <a:lnTo>
                    <a:pt x="3490531" y="3467100"/>
                  </a:lnTo>
                  <a:lnTo>
                    <a:pt x="3486467" y="3429000"/>
                  </a:lnTo>
                  <a:lnTo>
                    <a:pt x="3464115" y="3365500"/>
                  </a:lnTo>
                  <a:lnTo>
                    <a:pt x="3408210" y="3289300"/>
                  </a:lnTo>
                  <a:lnTo>
                    <a:pt x="3303536" y="3238500"/>
                  </a:lnTo>
                  <a:lnTo>
                    <a:pt x="3238881" y="3225800"/>
                  </a:lnTo>
                  <a:lnTo>
                    <a:pt x="3185604" y="3200400"/>
                  </a:lnTo>
                  <a:lnTo>
                    <a:pt x="3142907" y="3175000"/>
                  </a:lnTo>
                  <a:lnTo>
                    <a:pt x="3109988" y="3149600"/>
                  </a:lnTo>
                  <a:lnTo>
                    <a:pt x="3070402" y="3098800"/>
                  </a:lnTo>
                  <a:lnTo>
                    <a:pt x="3060509" y="3035300"/>
                  </a:lnTo>
                  <a:lnTo>
                    <a:pt x="3064726" y="3009900"/>
                  </a:lnTo>
                  <a:lnTo>
                    <a:pt x="3087535" y="2959100"/>
                  </a:lnTo>
                  <a:lnTo>
                    <a:pt x="3124263" y="2908300"/>
                  </a:lnTo>
                  <a:lnTo>
                    <a:pt x="3168586" y="2857500"/>
                  </a:lnTo>
                  <a:lnTo>
                    <a:pt x="3191624" y="2844800"/>
                  </a:lnTo>
                  <a:lnTo>
                    <a:pt x="3214192" y="2819400"/>
                  </a:lnTo>
                  <a:lnTo>
                    <a:pt x="3235502" y="2806700"/>
                  </a:lnTo>
                  <a:lnTo>
                    <a:pt x="3254756" y="2794000"/>
                  </a:lnTo>
                  <a:lnTo>
                    <a:pt x="3294088" y="2768600"/>
                  </a:lnTo>
                  <a:lnTo>
                    <a:pt x="3309264" y="2743200"/>
                  </a:lnTo>
                  <a:lnTo>
                    <a:pt x="3304552" y="2730500"/>
                  </a:lnTo>
                  <a:lnTo>
                    <a:pt x="3284270" y="2705100"/>
                  </a:lnTo>
                  <a:lnTo>
                    <a:pt x="3252686" y="2692400"/>
                  </a:lnTo>
                  <a:lnTo>
                    <a:pt x="3214103" y="2667000"/>
                  </a:lnTo>
                  <a:lnTo>
                    <a:pt x="3172383" y="2641600"/>
                  </a:lnTo>
                  <a:lnTo>
                    <a:pt x="3136417" y="2616200"/>
                  </a:lnTo>
                  <a:lnTo>
                    <a:pt x="3105874" y="2578100"/>
                  </a:lnTo>
                  <a:lnTo>
                    <a:pt x="3080410" y="2552700"/>
                  </a:lnTo>
                  <a:lnTo>
                    <a:pt x="3059684" y="2514600"/>
                  </a:lnTo>
                  <a:lnTo>
                    <a:pt x="3043377" y="2476500"/>
                  </a:lnTo>
                  <a:lnTo>
                    <a:pt x="3031121" y="2438400"/>
                  </a:lnTo>
                  <a:lnTo>
                    <a:pt x="3022600" y="2400300"/>
                  </a:lnTo>
                  <a:lnTo>
                    <a:pt x="3017456" y="2349500"/>
                  </a:lnTo>
                  <a:lnTo>
                    <a:pt x="3015373" y="2298700"/>
                  </a:lnTo>
                  <a:lnTo>
                    <a:pt x="3015996" y="2247900"/>
                  </a:lnTo>
                  <a:lnTo>
                    <a:pt x="3018980" y="2184400"/>
                  </a:lnTo>
                  <a:lnTo>
                    <a:pt x="3047822" y="2057400"/>
                  </a:lnTo>
                  <a:lnTo>
                    <a:pt x="3103334" y="2006600"/>
                  </a:lnTo>
                  <a:lnTo>
                    <a:pt x="3157321" y="2006600"/>
                  </a:lnTo>
                  <a:lnTo>
                    <a:pt x="3181591" y="2019300"/>
                  </a:lnTo>
                  <a:lnTo>
                    <a:pt x="3223755" y="2032000"/>
                  </a:lnTo>
                  <a:lnTo>
                    <a:pt x="3323869" y="2057400"/>
                  </a:lnTo>
                  <a:lnTo>
                    <a:pt x="3442258" y="2082800"/>
                  </a:lnTo>
                  <a:lnTo>
                    <a:pt x="3539312" y="2070100"/>
                  </a:lnTo>
                  <a:lnTo>
                    <a:pt x="3582301" y="2044700"/>
                  </a:lnTo>
                  <a:lnTo>
                    <a:pt x="3598367" y="2006600"/>
                  </a:lnTo>
                  <a:lnTo>
                    <a:pt x="3593757" y="1981200"/>
                  </a:lnTo>
                  <a:lnTo>
                    <a:pt x="3574694" y="1968500"/>
                  </a:lnTo>
                  <a:lnTo>
                    <a:pt x="3529330" y="1981200"/>
                  </a:lnTo>
                  <a:lnTo>
                    <a:pt x="3373907" y="1981200"/>
                  </a:lnTo>
                  <a:lnTo>
                    <a:pt x="3276028" y="1955800"/>
                  </a:lnTo>
                  <a:lnTo>
                    <a:pt x="3229470" y="1930400"/>
                  </a:lnTo>
                  <a:lnTo>
                    <a:pt x="3187306" y="1905000"/>
                  </a:lnTo>
                  <a:lnTo>
                    <a:pt x="3151657" y="1879600"/>
                  </a:lnTo>
                  <a:lnTo>
                    <a:pt x="3124657" y="1841500"/>
                  </a:lnTo>
                  <a:lnTo>
                    <a:pt x="3108414" y="1803400"/>
                  </a:lnTo>
                  <a:lnTo>
                    <a:pt x="3103219" y="1752600"/>
                  </a:lnTo>
                  <a:lnTo>
                    <a:pt x="3112681" y="1714500"/>
                  </a:lnTo>
                  <a:lnTo>
                    <a:pt x="3132518" y="1701800"/>
                  </a:lnTo>
                  <a:lnTo>
                    <a:pt x="3158477" y="1701800"/>
                  </a:lnTo>
                  <a:lnTo>
                    <a:pt x="3186277" y="1714500"/>
                  </a:lnTo>
                  <a:lnTo>
                    <a:pt x="3211665" y="1727200"/>
                  </a:lnTo>
                  <a:lnTo>
                    <a:pt x="3230372" y="1727200"/>
                  </a:lnTo>
                  <a:lnTo>
                    <a:pt x="3255391" y="1752600"/>
                  </a:lnTo>
                  <a:lnTo>
                    <a:pt x="3278136" y="1765300"/>
                  </a:lnTo>
                  <a:lnTo>
                    <a:pt x="3311537" y="1790700"/>
                  </a:lnTo>
                  <a:lnTo>
                    <a:pt x="3368586" y="1828800"/>
                  </a:lnTo>
                  <a:lnTo>
                    <a:pt x="3487102" y="1879600"/>
                  </a:lnTo>
                  <a:lnTo>
                    <a:pt x="3517976" y="1866900"/>
                  </a:lnTo>
                  <a:lnTo>
                    <a:pt x="3504628" y="1828800"/>
                  </a:lnTo>
                  <a:lnTo>
                    <a:pt x="3490531" y="1816100"/>
                  </a:lnTo>
                  <a:lnTo>
                    <a:pt x="3373463" y="1701800"/>
                  </a:lnTo>
                  <a:lnTo>
                    <a:pt x="3360445" y="1689100"/>
                  </a:lnTo>
                  <a:lnTo>
                    <a:pt x="3319221" y="1651000"/>
                  </a:lnTo>
                  <a:lnTo>
                    <a:pt x="3276917" y="1638300"/>
                  </a:lnTo>
                  <a:lnTo>
                    <a:pt x="3233674" y="1612900"/>
                  </a:lnTo>
                  <a:lnTo>
                    <a:pt x="3189643" y="1612900"/>
                  </a:lnTo>
                  <a:lnTo>
                    <a:pt x="3144926" y="1600200"/>
                  </a:lnTo>
                  <a:lnTo>
                    <a:pt x="3099676" y="1600200"/>
                  </a:lnTo>
                  <a:lnTo>
                    <a:pt x="3054032" y="1612900"/>
                  </a:lnTo>
                  <a:lnTo>
                    <a:pt x="2962071" y="1612900"/>
                  </a:lnTo>
                  <a:lnTo>
                    <a:pt x="2890672" y="1625600"/>
                  </a:lnTo>
                  <a:lnTo>
                    <a:pt x="2860446" y="1663700"/>
                  </a:lnTo>
                  <a:lnTo>
                    <a:pt x="2854604" y="1689100"/>
                  </a:lnTo>
                  <a:lnTo>
                    <a:pt x="2856382" y="1701800"/>
                  </a:lnTo>
                  <a:lnTo>
                    <a:pt x="2852191" y="1752600"/>
                  </a:lnTo>
                  <a:lnTo>
                    <a:pt x="2841129" y="1879600"/>
                  </a:lnTo>
                  <a:lnTo>
                    <a:pt x="2825508" y="2082800"/>
                  </a:lnTo>
                  <a:lnTo>
                    <a:pt x="2807601" y="2362200"/>
                  </a:lnTo>
                  <a:lnTo>
                    <a:pt x="2801340" y="2463800"/>
                  </a:lnTo>
                  <a:lnTo>
                    <a:pt x="2792704" y="2565400"/>
                  </a:lnTo>
                  <a:lnTo>
                    <a:pt x="2782201" y="2628900"/>
                  </a:lnTo>
                  <a:lnTo>
                    <a:pt x="2770390" y="2692400"/>
                  </a:lnTo>
                  <a:lnTo>
                    <a:pt x="2757805" y="2730500"/>
                  </a:lnTo>
                  <a:lnTo>
                    <a:pt x="2744965" y="2768600"/>
                  </a:lnTo>
                  <a:lnTo>
                    <a:pt x="2732417" y="2781300"/>
                  </a:lnTo>
                  <a:lnTo>
                    <a:pt x="2720708" y="2794000"/>
                  </a:lnTo>
                  <a:lnTo>
                    <a:pt x="2710357" y="2781300"/>
                  </a:lnTo>
                  <a:lnTo>
                    <a:pt x="2701912" y="2781300"/>
                  </a:lnTo>
                  <a:lnTo>
                    <a:pt x="2689225" y="2743200"/>
                  </a:lnTo>
                  <a:lnTo>
                    <a:pt x="2676309" y="2692400"/>
                  </a:lnTo>
                  <a:lnTo>
                    <a:pt x="2664307" y="2628900"/>
                  </a:lnTo>
                  <a:lnTo>
                    <a:pt x="2654325" y="2565400"/>
                  </a:lnTo>
                  <a:lnTo>
                    <a:pt x="2647518" y="2514600"/>
                  </a:lnTo>
                  <a:lnTo>
                    <a:pt x="2644991" y="2476500"/>
                  </a:lnTo>
                  <a:lnTo>
                    <a:pt x="2644203" y="2451100"/>
                  </a:lnTo>
                  <a:lnTo>
                    <a:pt x="2642057" y="2425700"/>
                  </a:lnTo>
                  <a:lnTo>
                    <a:pt x="2638895" y="2387600"/>
                  </a:lnTo>
                  <a:lnTo>
                    <a:pt x="2635059" y="2349500"/>
                  </a:lnTo>
                  <a:lnTo>
                    <a:pt x="2626703" y="2247900"/>
                  </a:lnTo>
                  <a:lnTo>
                    <a:pt x="2622867" y="2197100"/>
                  </a:lnTo>
                  <a:lnTo>
                    <a:pt x="2619705" y="2133600"/>
                  </a:lnTo>
                  <a:lnTo>
                    <a:pt x="2617559" y="2070100"/>
                  </a:lnTo>
                  <a:lnTo>
                    <a:pt x="2617025" y="2019300"/>
                  </a:lnTo>
                  <a:lnTo>
                    <a:pt x="2616771" y="1993900"/>
                  </a:lnTo>
                  <a:lnTo>
                    <a:pt x="2617673" y="1930400"/>
                  </a:lnTo>
                  <a:lnTo>
                    <a:pt x="2620607" y="1866900"/>
                  </a:lnTo>
                  <a:lnTo>
                    <a:pt x="2627058" y="1803400"/>
                  </a:lnTo>
                  <a:lnTo>
                    <a:pt x="2633662" y="1752600"/>
                  </a:lnTo>
                  <a:lnTo>
                    <a:pt x="2639530" y="1714500"/>
                  </a:lnTo>
                  <a:lnTo>
                    <a:pt x="2643784" y="1689100"/>
                  </a:lnTo>
                  <a:lnTo>
                    <a:pt x="2645562" y="1676400"/>
                  </a:lnTo>
                  <a:lnTo>
                    <a:pt x="2643975" y="1663700"/>
                  </a:lnTo>
                  <a:lnTo>
                    <a:pt x="2638158" y="1663700"/>
                  </a:lnTo>
                  <a:lnTo>
                    <a:pt x="2627223" y="1651000"/>
                  </a:lnTo>
                  <a:lnTo>
                    <a:pt x="2586545" y="1651000"/>
                  </a:lnTo>
                  <a:lnTo>
                    <a:pt x="2555036" y="1638300"/>
                  </a:lnTo>
                  <a:lnTo>
                    <a:pt x="2514917" y="1625600"/>
                  </a:lnTo>
                  <a:lnTo>
                    <a:pt x="2502319" y="1620037"/>
                  </a:lnTo>
                  <a:lnTo>
                    <a:pt x="2502319" y="2832100"/>
                  </a:lnTo>
                  <a:lnTo>
                    <a:pt x="2501696" y="2870200"/>
                  </a:lnTo>
                  <a:lnTo>
                    <a:pt x="2499169" y="2908300"/>
                  </a:lnTo>
                  <a:lnTo>
                    <a:pt x="2494470" y="2946400"/>
                  </a:lnTo>
                  <a:lnTo>
                    <a:pt x="2487384" y="2984500"/>
                  </a:lnTo>
                  <a:lnTo>
                    <a:pt x="2477643" y="3022600"/>
                  </a:lnTo>
                  <a:lnTo>
                    <a:pt x="2465006" y="3048000"/>
                  </a:lnTo>
                  <a:lnTo>
                    <a:pt x="2449220" y="3086100"/>
                  </a:lnTo>
                  <a:lnTo>
                    <a:pt x="2407221" y="3136900"/>
                  </a:lnTo>
                  <a:lnTo>
                    <a:pt x="2349665" y="3187700"/>
                  </a:lnTo>
                  <a:lnTo>
                    <a:pt x="2274557" y="3213100"/>
                  </a:lnTo>
                  <a:lnTo>
                    <a:pt x="2229802" y="3225800"/>
                  </a:lnTo>
                  <a:lnTo>
                    <a:pt x="2179929" y="3238500"/>
                  </a:lnTo>
                  <a:lnTo>
                    <a:pt x="1787766" y="3238500"/>
                  </a:lnTo>
                  <a:lnTo>
                    <a:pt x="1754225" y="3225800"/>
                  </a:lnTo>
                  <a:lnTo>
                    <a:pt x="1696554" y="3225800"/>
                  </a:lnTo>
                  <a:lnTo>
                    <a:pt x="1650415" y="3200400"/>
                  </a:lnTo>
                  <a:lnTo>
                    <a:pt x="1614563" y="3175000"/>
                  </a:lnTo>
                  <a:lnTo>
                    <a:pt x="1587766" y="3136900"/>
                  </a:lnTo>
                  <a:lnTo>
                    <a:pt x="1568805" y="3086100"/>
                  </a:lnTo>
                  <a:lnTo>
                    <a:pt x="1561871" y="3048000"/>
                  </a:lnTo>
                  <a:lnTo>
                    <a:pt x="1556435" y="3009900"/>
                  </a:lnTo>
                  <a:lnTo>
                    <a:pt x="1552346" y="2971800"/>
                  </a:lnTo>
                  <a:lnTo>
                    <a:pt x="1549450" y="2921000"/>
                  </a:lnTo>
                  <a:lnTo>
                    <a:pt x="1547583" y="2870200"/>
                  </a:lnTo>
                  <a:lnTo>
                    <a:pt x="1546606" y="2806700"/>
                  </a:lnTo>
                  <a:lnTo>
                    <a:pt x="1546415" y="2730500"/>
                  </a:lnTo>
                  <a:lnTo>
                    <a:pt x="1546682" y="2679700"/>
                  </a:lnTo>
                  <a:lnTo>
                    <a:pt x="1547418" y="2603500"/>
                  </a:lnTo>
                  <a:lnTo>
                    <a:pt x="1549234" y="2501900"/>
                  </a:lnTo>
                  <a:lnTo>
                    <a:pt x="1552041" y="2413000"/>
                  </a:lnTo>
                  <a:lnTo>
                    <a:pt x="1555750" y="2336800"/>
                  </a:lnTo>
                  <a:lnTo>
                    <a:pt x="1560296" y="2273300"/>
                  </a:lnTo>
                  <a:lnTo>
                    <a:pt x="1565579" y="2209800"/>
                  </a:lnTo>
                  <a:lnTo>
                    <a:pt x="1571510" y="2171700"/>
                  </a:lnTo>
                  <a:lnTo>
                    <a:pt x="1578013" y="2133600"/>
                  </a:lnTo>
                  <a:lnTo>
                    <a:pt x="1592389" y="2082800"/>
                  </a:lnTo>
                  <a:lnTo>
                    <a:pt x="1600085" y="2070100"/>
                  </a:lnTo>
                  <a:lnTo>
                    <a:pt x="1632305" y="2070100"/>
                  </a:lnTo>
                  <a:lnTo>
                    <a:pt x="1655572" y="2108200"/>
                  </a:lnTo>
                  <a:lnTo>
                    <a:pt x="1669376" y="2133600"/>
                  </a:lnTo>
                  <a:lnTo>
                    <a:pt x="1705711" y="2197100"/>
                  </a:lnTo>
                  <a:lnTo>
                    <a:pt x="1819783" y="2311400"/>
                  </a:lnTo>
                  <a:lnTo>
                    <a:pt x="2019223" y="2362200"/>
                  </a:lnTo>
                  <a:lnTo>
                    <a:pt x="2311654" y="2247900"/>
                  </a:lnTo>
                  <a:lnTo>
                    <a:pt x="2340267" y="2222500"/>
                  </a:lnTo>
                  <a:lnTo>
                    <a:pt x="2365260" y="2197100"/>
                  </a:lnTo>
                  <a:lnTo>
                    <a:pt x="2405151" y="2197100"/>
                  </a:lnTo>
                  <a:lnTo>
                    <a:pt x="2432850" y="2235200"/>
                  </a:lnTo>
                  <a:lnTo>
                    <a:pt x="2442603" y="2286000"/>
                  </a:lnTo>
                  <a:lnTo>
                    <a:pt x="2449868" y="2362200"/>
                  </a:lnTo>
                  <a:lnTo>
                    <a:pt x="2451455" y="2387600"/>
                  </a:lnTo>
                  <a:lnTo>
                    <a:pt x="2454351" y="2413000"/>
                  </a:lnTo>
                  <a:lnTo>
                    <a:pt x="2458326" y="2451100"/>
                  </a:lnTo>
                  <a:lnTo>
                    <a:pt x="2463114" y="2476500"/>
                  </a:lnTo>
                  <a:lnTo>
                    <a:pt x="2468486" y="2514600"/>
                  </a:lnTo>
                  <a:lnTo>
                    <a:pt x="2474176" y="2552700"/>
                  </a:lnTo>
                  <a:lnTo>
                    <a:pt x="2479954" y="2590800"/>
                  </a:lnTo>
                  <a:lnTo>
                    <a:pt x="2485555" y="2628900"/>
                  </a:lnTo>
                  <a:lnTo>
                    <a:pt x="2490736" y="2667000"/>
                  </a:lnTo>
                  <a:lnTo>
                    <a:pt x="2495245" y="2705100"/>
                  </a:lnTo>
                  <a:lnTo>
                    <a:pt x="2498852" y="2743200"/>
                  </a:lnTo>
                  <a:lnTo>
                    <a:pt x="2501290" y="2794000"/>
                  </a:lnTo>
                  <a:lnTo>
                    <a:pt x="2502319" y="2832100"/>
                  </a:lnTo>
                  <a:lnTo>
                    <a:pt x="2502319" y="1620037"/>
                  </a:lnTo>
                  <a:lnTo>
                    <a:pt x="2457513" y="1600200"/>
                  </a:lnTo>
                  <a:lnTo>
                    <a:pt x="2423071" y="1574800"/>
                  </a:lnTo>
                  <a:lnTo>
                    <a:pt x="2407869" y="1549400"/>
                  </a:lnTo>
                  <a:lnTo>
                    <a:pt x="2408199" y="1524000"/>
                  </a:lnTo>
                  <a:lnTo>
                    <a:pt x="2420353" y="1498600"/>
                  </a:lnTo>
                  <a:lnTo>
                    <a:pt x="2440597" y="1485900"/>
                  </a:lnTo>
                  <a:lnTo>
                    <a:pt x="2465222" y="1473200"/>
                  </a:lnTo>
                  <a:lnTo>
                    <a:pt x="2528570" y="1473200"/>
                  </a:lnTo>
                  <a:lnTo>
                    <a:pt x="2570518" y="1485900"/>
                  </a:lnTo>
                  <a:lnTo>
                    <a:pt x="2610523" y="1498600"/>
                  </a:lnTo>
                  <a:lnTo>
                    <a:pt x="2642717" y="1485900"/>
                  </a:lnTo>
                  <a:lnTo>
                    <a:pt x="2651988" y="1473200"/>
                  </a:lnTo>
                  <a:lnTo>
                    <a:pt x="2661259" y="1460500"/>
                  </a:lnTo>
                  <a:lnTo>
                    <a:pt x="2671635" y="1409700"/>
                  </a:lnTo>
                  <a:lnTo>
                    <a:pt x="2680487" y="1358900"/>
                  </a:lnTo>
                  <a:lnTo>
                    <a:pt x="2686850" y="1308100"/>
                  </a:lnTo>
                  <a:lnTo>
                    <a:pt x="2689809" y="1257300"/>
                  </a:lnTo>
                  <a:lnTo>
                    <a:pt x="2688412" y="1206500"/>
                  </a:lnTo>
                  <a:lnTo>
                    <a:pt x="2681732" y="1168400"/>
                  </a:lnTo>
                  <a:lnTo>
                    <a:pt x="2668828" y="1143000"/>
                  </a:lnTo>
                  <a:lnTo>
                    <a:pt x="2648762" y="1117600"/>
                  </a:lnTo>
                  <a:lnTo>
                    <a:pt x="2620607" y="1104900"/>
                  </a:lnTo>
                  <a:lnTo>
                    <a:pt x="2557145" y="1066800"/>
                  </a:lnTo>
                  <a:lnTo>
                    <a:pt x="2516949" y="1054100"/>
                  </a:lnTo>
                  <a:lnTo>
                    <a:pt x="2506751" y="1041400"/>
                  </a:lnTo>
                  <a:lnTo>
                    <a:pt x="2496553" y="1028700"/>
                  </a:lnTo>
                  <a:lnTo>
                    <a:pt x="2501506" y="990600"/>
                  </a:lnTo>
                  <a:lnTo>
                    <a:pt x="2544572" y="965200"/>
                  </a:lnTo>
                  <a:lnTo>
                    <a:pt x="2599512" y="939800"/>
                  </a:lnTo>
                  <a:lnTo>
                    <a:pt x="2619083" y="901700"/>
                  </a:lnTo>
                  <a:lnTo>
                    <a:pt x="2622537" y="889000"/>
                  </a:lnTo>
                  <a:lnTo>
                    <a:pt x="2629420" y="863600"/>
                  </a:lnTo>
                  <a:lnTo>
                    <a:pt x="2629370" y="838200"/>
                  </a:lnTo>
                  <a:lnTo>
                    <a:pt x="2617813" y="812800"/>
                  </a:lnTo>
                  <a:lnTo>
                    <a:pt x="2593581" y="787400"/>
                  </a:lnTo>
                  <a:lnTo>
                    <a:pt x="2555557" y="800100"/>
                  </a:lnTo>
                  <a:lnTo>
                    <a:pt x="2493530" y="812800"/>
                  </a:lnTo>
                  <a:lnTo>
                    <a:pt x="2450884" y="812800"/>
                  </a:lnTo>
                  <a:lnTo>
                    <a:pt x="2450884" y="1168400"/>
                  </a:lnTo>
                  <a:lnTo>
                    <a:pt x="2437676" y="1244600"/>
                  </a:lnTo>
                  <a:lnTo>
                    <a:pt x="2393975" y="1308100"/>
                  </a:lnTo>
                  <a:lnTo>
                    <a:pt x="2368575" y="1333500"/>
                  </a:lnTo>
                  <a:lnTo>
                    <a:pt x="2352179" y="1371600"/>
                  </a:lnTo>
                  <a:lnTo>
                    <a:pt x="2322842" y="1460500"/>
                  </a:lnTo>
                  <a:lnTo>
                    <a:pt x="2310257" y="1574800"/>
                  </a:lnTo>
                  <a:lnTo>
                    <a:pt x="2344178" y="1727200"/>
                  </a:lnTo>
                  <a:lnTo>
                    <a:pt x="2361933" y="1765300"/>
                  </a:lnTo>
                  <a:lnTo>
                    <a:pt x="2376741" y="1803400"/>
                  </a:lnTo>
                  <a:lnTo>
                    <a:pt x="2388387" y="1854200"/>
                  </a:lnTo>
                  <a:lnTo>
                    <a:pt x="2396655" y="1892300"/>
                  </a:lnTo>
                  <a:lnTo>
                    <a:pt x="2401328" y="1930400"/>
                  </a:lnTo>
                  <a:lnTo>
                    <a:pt x="2402205" y="1955800"/>
                  </a:lnTo>
                  <a:lnTo>
                    <a:pt x="2399055" y="1981200"/>
                  </a:lnTo>
                  <a:lnTo>
                    <a:pt x="2391676" y="2006600"/>
                  </a:lnTo>
                  <a:lnTo>
                    <a:pt x="2379853" y="2019300"/>
                  </a:lnTo>
                  <a:lnTo>
                    <a:pt x="2342032" y="2019300"/>
                  </a:lnTo>
                  <a:lnTo>
                    <a:pt x="2315591" y="2006600"/>
                  </a:lnTo>
                  <a:lnTo>
                    <a:pt x="2283866" y="1968500"/>
                  </a:lnTo>
                  <a:lnTo>
                    <a:pt x="2246617" y="1930400"/>
                  </a:lnTo>
                  <a:lnTo>
                    <a:pt x="2218017" y="1892300"/>
                  </a:lnTo>
                  <a:lnTo>
                    <a:pt x="2195055" y="1854200"/>
                  </a:lnTo>
                  <a:lnTo>
                    <a:pt x="2177300" y="1803400"/>
                  </a:lnTo>
                  <a:lnTo>
                    <a:pt x="2164308" y="1752600"/>
                  </a:lnTo>
                  <a:lnTo>
                    <a:pt x="2155647" y="1701800"/>
                  </a:lnTo>
                  <a:lnTo>
                    <a:pt x="2150884" y="1651000"/>
                  </a:lnTo>
                  <a:lnTo>
                    <a:pt x="2149564" y="1587500"/>
                  </a:lnTo>
                  <a:lnTo>
                    <a:pt x="2151265" y="1536700"/>
                  </a:lnTo>
                  <a:lnTo>
                    <a:pt x="2155558" y="1485900"/>
                  </a:lnTo>
                  <a:lnTo>
                    <a:pt x="2161984" y="1435100"/>
                  </a:lnTo>
                  <a:lnTo>
                    <a:pt x="2170125" y="1384300"/>
                  </a:lnTo>
                  <a:lnTo>
                    <a:pt x="2179536" y="1333500"/>
                  </a:lnTo>
                  <a:lnTo>
                    <a:pt x="2189784" y="1282700"/>
                  </a:lnTo>
                  <a:lnTo>
                    <a:pt x="2200414" y="1244600"/>
                  </a:lnTo>
                  <a:lnTo>
                    <a:pt x="2211019" y="1206500"/>
                  </a:lnTo>
                  <a:lnTo>
                    <a:pt x="2221141" y="1181100"/>
                  </a:lnTo>
                  <a:lnTo>
                    <a:pt x="2230361" y="1168400"/>
                  </a:lnTo>
                  <a:lnTo>
                    <a:pt x="2232774" y="1130300"/>
                  </a:lnTo>
                  <a:lnTo>
                    <a:pt x="2249665" y="1079500"/>
                  </a:lnTo>
                  <a:lnTo>
                    <a:pt x="2295525" y="1041400"/>
                  </a:lnTo>
                  <a:lnTo>
                    <a:pt x="2384831" y="1079500"/>
                  </a:lnTo>
                  <a:lnTo>
                    <a:pt x="2450884" y="1168400"/>
                  </a:lnTo>
                  <a:lnTo>
                    <a:pt x="2450884" y="812800"/>
                  </a:lnTo>
                  <a:lnTo>
                    <a:pt x="2447163" y="812800"/>
                  </a:lnTo>
                  <a:lnTo>
                    <a:pt x="2414638" y="800100"/>
                  </a:lnTo>
                  <a:lnTo>
                    <a:pt x="2394166" y="774700"/>
                  </a:lnTo>
                  <a:lnTo>
                    <a:pt x="2389047" y="762000"/>
                  </a:lnTo>
                  <a:lnTo>
                    <a:pt x="2383929" y="749300"/>
                  </a:lnTo>
                  <a:lnTo>
                    <a:pt x="2386939" y="698500"/>
                  </a:lnTo>
                  <a:lnTo>
                    <a:pt x="2409215" y="660400"/>
                  </a:lnTo>
                  <a:lnTo>
                    <a:pt x="2428227" y="647700"/>
                  </a:lnTo>
                  <a:lnTo>
                    <a:pt x="2450173" y="647700"/>
                  </a:lnTo>
                  <a:lnTo>
                    <a:pt x="2471216" y="635000"/>
                  </a:lnTo>
                  <a:lnTo>
                    <a:pt x="2487511" y="609600"/>
                  </a:lnTo>
                  <a:lnTo>
                    <a:pt x="2495232" y="571500"/>
                  </a:lnTo>
                  <a:lnTo>
                    <a:pt x="2493657" y="546100"/>
                  </a:lnTo>
                  <a:lnTo>
                    <a:pt x="2490520" y="495300"/>
                  </a:lnTo>
                  <a:lnTo>
                    <a:pt x="2488273" y="444500"/>
                  </a:lnTo>
                  <a:lnTo>
                    <a:pt x="2494940" y="406400"/>
                  </a:lnTo>
                  <a:lnTo>
                    <a:pt x="2527858" y="355600"/>
                  </a:lnTo>
                  <a:lnTo>
                    <a:pt x="2574810" y="330200"/>
                  </a:lnTo>
                  <a:lnTo>
                    <a:pt x="2599055" y="342900"/>
                  </a:lnTo>
                  <a:lnTo>
                    <a:pt x="2621381" y="355600"/>
                  </a:lnTo>
                  <a:lnTo>
                    <a:pt x="2640012" y="381000"/>
                  </a:lnTo>
                  <a:lnTo>
                    <a:pt x="2653131" y="419100"/>
                  </a:lnTo>
                  <a:lnTo>
                    <a:pt x="2660929" y="469900"/>
                  </a:lnTo>
                  <a:lnTo>
                    <a:pt x="2670822" y="520700"/>
                  </a:lnTo>
                  <a:lnTo>
                    <a:pt x="2682481" y="584200"/>
                  </a:lnTo>
                  <a:lnTo>
                    <a:pt x="2695562" y="635000"/>
                  </a:lnTo>
                  <a:lnTo>
                    <a:pt x="2709748" y="685800"/>
                  </a:lnTo>
                  <a:lnTo>
                    <a:pt x="2724696" y="736600"/>
                  </a:lnTo>
                  <a:lnTo>
                    <a:pt x="2740101" y="787400"/>
                  </a:lnTo>
                  <a:lnTo>
                    <a:pt x="2755595" y="812800"/>
                  </a:lnTo>
                  <a:lnTo>
                    <a:pt x="2770886" y="838200"/>
                  </a:lnTo>
                  <a:lnTo>
                    <a:pt x="2785618" y="838200"/>
                  </a:lnTo>
                  <a:lnTo>
                    <a:pt x="2799473" y="825500"/>
                  </a:lnTo>
                  <a:lnTo>
                    <a:pt x="2813558" y="800100"/>
                  </a:lnTo>
                  <a:lnTo>
                    <a:pt x="2829102" y="774700"/>
                  </a:lnTo>
                  <a:lnTo>
                    <a:pt x="2845981" y="723900"/>
                  </a:lnTo>
                  <a:lnTo>
                    <a:pt x="2864015" y="685800"/>
                  </a:lnTo>
                  <a:lnTo>
                    <a:pt x="2883090" y="622300"/>
                  </a:lnTo>
                  <a:lnTo>
                    <a:pt x="2903042" y="571500"/>
                  </a:lnTo>
                  <a:lnTo>
                    <a:pt x="2923717" y="520700"/>
                  </a:lnTo>
                  <a:lnTo>
                    <a:pt x="2944990" y="457200"/>
                  </a:lnTo>
                  <a:lnTo>
                    <a:pt x="2966707" y="406400"/>
                  </a:lnTo>
                  <a:lnTo>
                    <a:pt x="2988703" y="368300"/>
                  </a:lnTo>
                  <a:lnTo>
                    <a:pt x="3010852" y="330200"/>
                  </a:lnTo>
                  <a:lnTo>
                    <a:pt x="3022079" y="317500"/>
                  </a:lnTo>
                  <a:lnTo>
                    <a:pt x="3044520" y="292100"/>
                  </a:lnTo>
                  <a:lnTo>
                    <a:pt x="3077413" y="266700"/>
                  </a:lnTo>
                  <a:lnTo>
                    <a:pt x="3134842" y="266700"/>
                  </a:lnTo>
                  <a:lnTo>
                    <a:pt x="3156305" y="292100"/>
                  </a:lnTo>
                  <a:lnTo>
                    <a:pt x="3170910" y="317500"/>
                  </a:lnTo>
                  <a:lnTo>
                    <a:pt x="3177146" y="342900"/>
                  </a:lnTo>
                  <a:lnTo>
                    <a:pt x="3173450" y="381000"/>
                  </a:lnTo>
                  <a:lnTo>
                    <a:pt x="3139414" y="571500"/>
                  </a:lnTo>
                  <a:lnTo>
                    <a:pt x="3175482" y="673100"/>
                  </a:lnTo>
                  <a:lnTo>
                    <a:pt x="3232912" y="711200"/>
                  </a:lnTo>
                  <a:lnTo>
                    <a:pt x="3262884" y="723900"/>
                  </a:lnTo>
                  <a:lnTo>
                    <a:pt x="3257296" y="736600"/>
                  </a:lnTo>
                  <a:lnTo>
                    <a:pt x="3236468" y="749300"/>
                  </a:lnTo>
                  <a:lnTo>
                    <a:pt x="3194291" y="762000"/>
                  </a:lnTo>
                  <a:lnTo>
                    <a:pt x="3067786" y="762000"/>
                  </a:lnTo>
                  <a:lnTo>
                    <a:pt x="3027629" y="774700"/>
                  </a:lnTo>
                  <a:lnTo>
                    <a:pt x="3002407" y="787400"/>
                  </a:lnTo>
                  <a:lnTo>
                    <a:pt x="2990304" y="800100"/>
                  </a:lnTo>
                  <a:lnTo>
                    <a:pt x="2989516" y="825500"/>
                  </a:lnTo>
                  <a:lnTo>
                    <a:pt x="2998228" y="850900"/>
                  </a:lnTo>
                  <a:lnTo>
                    <a:pt x="3014662" y="876300"/>
                  </a:lnTo>
                  <a:lnTo>
                    <a:pt x="3037001" y="889000"/>
                  </a:lnTo>
                  <a:lnTo>
                    <a:pt x="3063430" y="914400"/>
                  </a:lnTo>
                  <a:lnTo>
                    <a:pt x="3150197" y="952500"/>
                  </a:lnTo>
                  <a:lnTo>
                    <a:pt x="3185477" y="977900"/>
                  </a:lnTo>
                  <a:lnTo>
                    <a:pt x="3201162" y="990600"/>
                  </a:lnTo>
                  <a:lnTo>
                    <a:pt x="3200374" y="1003300"/>
                  </a:lnTo>
                  <a:lnTo>
                    <a:pt x="3186277" y="1028700"/>
                  </a:lnTo>
                  <a:lnTo>
                    <a:pt x="3162008" y="1028700"/>
                  </a:lnTo>
                  <a:lnTo>
                    <a:pt x="3130715" y="1041400"/>
                  </a:lnTo>
                  <a:lnTo>
                    <a:pt x="3095548" y="1054100"/>
                  </a:lnTo>
                  <a:lnTo>
                    <a:pt x="3007957" y="1054100"/>
                  </a:lnTo>
                  <a:lnTo>
                    <a:pt x="2965983" y="1066800"/>
                  </a:lnTo>
                  <a:lnTo>
                    <a:pt x="2906661" y="1104900"/>
                  </a:lnTo>
                  <a:lnTo>
                    <a:pt x="2887053" y="1143000"/>
                  </a:lnTo>
                  <a:lnTo>
                    <a:pt x="2872638" y="1193800"/>
                  </a:lnTo>
                  <a:lnTo>
                    <a:pt x="2870987" y="1384300"/>
                  </a:lnTo>
                  <a:lnTo>
                    <a:pt x="2938703" y="1460500"/>
                  </a:lnTo>
                  <a:lnTo>
                    <a:pt x="3020123" y="1473200"/>
                  </a:lnTo>
                  <a:lnTo>
                    <a:pt x="3059633" y="1460500"/>
                  </a:lnTo>
                  <a:lnTo>
                    <a:pt x="3395891" y="1524000"/>
                  </a:lnTo>
                  <a:lnTo>
                    <a:pt x="3989146" y="1524000"/>
                  </a:lnTo>
                  <a:lnTo>
                    <a:pt x="4092168" y="1524000"/>
                  </a:lnTo>
                  <a:lnTo>
                    <a:pt x="4241558" y="1524000"/>
                  </a:lnTo>
                  <a:lnTo>
                    <a:pt x="4278261" y="1511300"/>
                  </a:lnTo>
                  <a:lnTo>
                    <a:pt x="4309529" y="1498600"/>
                  </a:lnTo>
                  <a:lnTo>
                    <a:pt x="4327220" y="1473200"/>
                  </a:lnTo>
                  <a:lnTo>
                    <a:pt x="4336072" y="1460500"/>
                  </a:lnTo>
                  <a:lnTo>
                    <a:pt x="4336072" y="1308100"/>
                  </a:lnTo>
                  <a:lnTo>
                    <a:pt x="4336072" y="825500"/>
                  </a:lnTo>
                  <a:close/>
                </a:path>
                <a:path w="4353559" h="4038600">
                  <a:moveTo>
                    <a:pt x="4336910" y="1901672"/>
                  </a:moveTo>
                  <a:lnTo>
                    <a:pt x="4317327" y="1908149"/>
                  </a:lnTo>
                  <a:lnTo>
                    <a:pt x="4296219" y="1916912"/>
                  </a:lnTo>
                  <a:lnTo>
                    <a:pt x="4275112" y="1930234"/>
                  </a:lnTo>
                  <a:lnTo>
                    <a:pt x="4255541" y="1950427"/>
                  </a:lnTo>
                  <a:lnTo>
                    <a:pt x="4143006" y="2022652"/>
                  </a:lnTo>
                  <a:lnTo>
                    <a:pt x="4014457" y="2046897"/>
                  </a:lnTo>
                  <a:lnTo>
                    <a:pt x="3908806" y="2045246"/>
                  </a:lnTo>
                  <a:lnTo>
                    <a:pt x="3864940" y="2039785"/>
                  </a:lnTo>
                  <a:lnTo>
                    <a:pt x="3836581" y="2039785"/>
                  </a:lnTo>
                  <a:lnTo>
                    <a:pt x="3784574" y="2045881"/>
                  </a:lnTo>
                  <a:lnTo>
                    <a:pt x="3758514" y="2067217"/>
                  </a:lnTo>
                  <a:lnTo>
                    <a:pt x="3807968" y="2112911"/>
                  </a:lnTo>
                  <a:lnTo>
                    <a:pt x="3847998" y="2135924"/>
                  </a:lnTo>
                  <a:lnTo>
                    <a:pt x="3889933" y="2151710"/>
                  </a:lnTo>
                  <a:lnTo>
                    <a:pt x="3933723" y="2160879"/>
                  </a:lnTo>
                  <a:lnTo>
                    <a:pt x="3979316" y="2163991"/>
                  </a:lnTo>
                  <a:lnTo>
                    <a:pt x="4026674" y="2161654"/>
                  </a:lnTo>
                  <a:lnTo>
                    <a:pt x="4075734" y="2154440"/>
                  </a:lnTo>
                  <a:lnTo>
                    <a:pt x="4126446" y="2142934"/>
                  </a:lnTo>
                  <a:lnTo>
                    <a:pt x="4178782" y="2127732"/>
                  </a:lnTo>
                  <a:lnTo>
                    <a:pt x="4232681" y="2109406"/>
                  </a:lnTo>
                  <a:lnTo>
                    <a:pt x="4288091" y="2088540"/>
                  </a:lnTo>
                  <a:lnTo>
                    <a:pt x="4336910" y="2064169"/>
                  </a:lnTo>
                  <a:lnTo>
                    <a:pt x="4336910" y="2046897"/>
                  </a:lnTo>
                  <a:lnTo>
                    <a:pt x="4336910" y="1901672"/>
                  </a:lnTo>
                  <a:close/>
                </a:path>
                <a:path w="4353559" h="4038600">
                  <a:moveTo>
                    <a:pt x="4352988" y="2324443"/>
                  </a:moveTo>
                  <a:lnTo>
                    <a:pt x="4336808" y="2411603"/>
                  </a:lnTo>
                  <a:lnTo>
                    <a:pt x="4322661" y="2469388"/>
                  </a:lnTo>
                  <a:lnTo>
                    <a:pt x="4305249" y="2528303"/>
                  </a:lnTo>
                  <a:lnTo>
                    <a:pt x="4285132" y="2582113"/>
                  </a:lnTo>
                  <a:lnTo>
                    <a:pt x="4262869" y="2624556"/>
                  </a:lnTo>
                  <a:lnTo>
                    <a:pt x="4198886" y="2675686"/>
                  </a:lnTo>
                  <a:lnTo>
                    <a:pt x="4150118" y="2696159"/>
                  </a:lnTo>
                  <a:lnTo>
                    <a:pt x="4097832" y="2710789"/>
                  </a:lnTo>
                  <a:lnTo>
                    <a:pt x="4047121" y="2719552"/>
                  </a:lnTo>
                  <a:lnTo>
                    <a:pt x="4003040" y="2722486"/>
                  </a:lnTo>
                  <a:lnTo>
                    <a:pt x="3962984" y="2728315"/>
                  </a:lnTo>
                  <a:lnTo>
                    <a:pt x="3951160" y="2750909"/>
                  </a:lnTo>
                  <a:lnTo>
                    <a:pt x="3965270" y="2779598"/>
                  </a:lnTo>
                  <a:lnTo>
                    <a:pt x="4003040" y="2803715"/>
                  </a:lnTo>
                  <a:lnTo>
                    <a:pt x="4035729" y="2818942"/>
                  </a:lnTo>
                  <a:lnTo>
                    <a:pt x="4075265" y="2842971"/>
                  </a:lnTo>
                  <a:lnTo>
                    <a:pt x="4117492" y="2874683"/>
                  </a:lnTo>
                  <a:lnTo>
                    <a:pt x="4158310" y="2912935"/>
                  </a:lnTo>
                  <a:lnTo>
                    <a:pt x="4193565" y="2956585"/>
                  </a:lnTo>
                  <a:lnTo>
                    <a:pt x="4219143" y="3004489"/>
                  </a:lnTo>
                  <a:lnTo>
                    <a:pt x="4230916" y="3055531"/>
                  </a:lnTo>
                  <a:lnTo>
                    <a:pt x="4230967" y="3102660"/>
                  </a:lnTo>
                  <a:lnTo>
                    <a:pt x="4229303" y="3146094"/>
                  </a:lnTo>
                  <a:lnTo>
                    <a:pt x="4223232" y="3185122"/>
                  </a:lnTo>
                  <a:lnTo>
                    <a:pt x="4187025" y="3247123"/>
                  </a:lnTo>
                  <a:lnTo>
                    <a:pt x="4151477" y="3268675"/>
                  </a:lnTo>
                  <a:lnTo>
                    <a:pt x="4100703" y="3282975"/>
                  </a:lnTo>
                  <a:lnTo>
                    <a:pt x="4057713" y="3293465"/>
                  </a:lnTo>
                  <a:lnTo>
                    <a:pt x="4016083" y="3304375"/>
                  </a:lnTo>
                  <a:lnTo>
                    <a:pt x="3976509" y="3317278"/>
                  </a:lnTo>
                  <a:lnTo>
                    <a:pt x="3939756" y="3333788"/>
                  </a:lnTo>
                  <a:lnTo>
                    <a:pt x="3906558" y="3355517"/>
                  </a:lnTo>
                  <a:lnTo>
                    <a:pt x="3877640" y="3384067"/>
                  </a:lnTo>
                  <a:lnTo>
                    <a:pt x="3853751" y="3421037"/>
                  </a:lnTo>
                  <a:lnTo>
                    <a:pt x="3835628" y="3468039"/>
                  </a:lnTo>
                  <a:lnTo>
                    <a:pt x="3823995" y="3526663"/>
                  </a:lnTo>
                  <a:lnTo>
                    <a:pt x="3837597" y="3534410"/>
                  </a:lnTo>
                  <a:lnTo>
                    <a:pt x="3871811" y="3552050"/>
                  </a:lnTo>
                  <a:lnTo>
                    <a:pt x="3916692" y="3571214"/>
                  </a:lnTo>
                  <a:lnTo>
                    <a:pt x="3962349" y="3583533"/>
                  </a:lnTo>
                  <a:lnTo>
                    <a:pt x="4002582" y="3590480"/>
                  </a:lnTo>
                  <a:lnTo>
                    <a:pt x="4057662" y="3607968"/>
                  </a:lnTo>
                  <a:lnTo>
                    <a:pt x="4117035" y="3630904"/>
                  </a:lnTo>
                  <a:lnTo>
                    <a:pt x="4170172" y="3654234"/>
                  </a:lnTo>
                  <a:lnTo>
                    <a:pt x="4206494" y="3672878"/>
                  </a:lnTo>
                  <a:lnTo>
                    <a:pt x="4234853" y="3683800"/>
                  </a:lnTo>
                  <a:lnTo>
                    <a:pt x="4268559" y="3681006"/>
                  </a:lnTo>
                  <a:lnTo>
                    <a:pt x="4303776" y="3666032"/>
                  </a:lnTo>
                  <a:lnTo>
                    <a:pt x="4336707" y="3640391"/>
                  </a:lnTo>
                  <a:lnTo>
                    <a:pt x="4352988" y="2324443"/>
                  </a:lnTo>
                  <a:close/>
                </a:path>
              </a:pathLst>
            </a:custGeom>
            <a:solidFill>
              <a:srgbClr val="FFFFFF"/>
            </a:solidFill>
          </p:spPr>
          <p:txBody>
            <a:bodyPr wrap="square" lIns="0" tIns="0" rIns="0" bIns="0" rtlCol="0"/>
            <a:lstStyle/>
            <a:p/>
          </p:txBody>
        </p:sp>
      </p:grpSp>
      <p:sp>
        <p:nvSpPr>
          <p:cNvPr id="5" name="object 5"/>
          <p:cNvSpPr/>
          <p:nvPr/>
        </p:nvSpPr>
        <p:spPr>
          <a:xfrm>
            <a:off x="609600" y="36511"/>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6" name="object 6"/>
          <p:cNvSpPr/>
          <p:nvPr/>
        </p:nvSpPr>
        <p:spPr>
          <a:xfrm>
            <a:off x="609600" y="357187"/>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7" name="object 7"/>
          <p:cNvSpPr/>
          <p:nvPr/>
        </p:nvSpPr>
        <p:spPr>
          <a:xfrm>
            <a:off x="609600" y="678920"/>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8" name="object 8"/>
          <p:cNvSpPr/>
          <p:nvPr/>
        </p:nvSpPr>
        <p:spPr>
          <a:xfrm>
            <a:off x="609600" y="1000124"/>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9" name="object 9"/>
          <p:cNvSpPr/>
          <p:nvPr/>
        </p:nvSpPr>
        <p:spPr>
          <a:xfrm>
            <a:off x="609600" y="1320799"/>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10" name="object 10"/>
          <p:cNvSpPr/>
          <p:nvPr/>
        </p:nvSpPr>
        <p:spPr>
          <a:xfrm>
            <a:off x="609600" y="1641474"/>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11" name="object 11"/>
          <p:cNvSpPr/>
          <p:nvPr/>
        </p:nvSpPr>
        <p:spPr>
          <a:xfrm>
            <a:off x="609600" y="1962149"/>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12" name="object 12"/>
          <p:cNvSpPr/>
          <p:nvPr/>
        </p:nvSpPr>
        <p:spPr>
          <a:xfrm>
            <a:off x="609600" y="2282824"/>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13" name="object 13"/>
          <p:cNvSpPr/>
          <p:nvPr/>
        </p:nvSpPr>
        <p:spPr>
          <a:xfrm>
            <a:off x="609600" y="2604557"/>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14" name="object 14"/>
          <p:cNvSpPr/>
          <p:nvPr/>
        </p:nvSpPr>
        <p:spPr>
          <a:xfrm>
            <a:off x="609600" y="292576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15" name="object 15"/>
          <p:cNvSpPr/>
          <p:nvPr/>
        </p:nvSpPr>
        <p:spPr>
          <a:xfrm>
            <a:off x="609600" y="3246437"/>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16" name="object 16"/>
          <p:cNvSpPr/>
          <p:nvPr/>
        </p:nvSpPr>
        <p:spPr>
          <a:xfrm>
            <a:off x="609600" y="3567112"/>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17" name="object 17"/>
          <p:cNvSpPr/>
          <p:nvPr/>
        </p:nvSpPr>
        <p:spPr>
          <a:xfrm>
            <a:off x="609600" y="3888845"/>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18" name="object 18"/>
          <p:cNvSpPr/>
          <p:nvPr/>
        </p:nvSpPr>
        <p:spPr>
          <a:xfrm>
            <a:off x="609600" y="421005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19" name="object 19"/>
          <p:cNvSpPr/>
          <p:nvPr/>
        </p:nvSpPr>
        <p:spPr>
          <a:xfrm>
            <a:off x="609600" y="453072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20" name="object 20"/>
          <p:cNvSpPr/>
          <p:nvPr/>
        </p:nvSpPr>
        <p:spPr>
          <a:xfrm>
            <a:off x="609600" y="6456362"/>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21" name="object 21"/>
          <p:cNvSpPr/>
          <p:nvPr/>
        </p:nvSpPr>
        <p:spPr>
          <a:xfrm>
            <a:off x="609600" y="6777037"/>
            <a:ext cx="33655" cy="81280"/>
          </a:xfrm>
          <a:custGeom>
            <a:rect l="l" t="t" r="r" b="b"/>
            <a:pathLst>
              <a:path w="33654" h="81279">
                <a:moveTo>
                  <a:pt x="33337" y="80962"/>
                </a:moveTo>
                <a:lnTo>
                  <a:pt x="0" y="80962"/>
                </a:lnTo>
                <a:lnTo>
                  <a:pt x="0" y="0"/>
                </a:lnTo>
                <a:lnTo>
                  <a:pt x="33337" y="0"/>
                </a:lnTo>
                <a:lnTo>
                  <a:pt x="33337" y="80962"/>
                </a:lnTo>
                <a:close/>
              </a:path>
            </a:pathLst>
          </a:custGeom>
          <a:solidFill>
            <a:srgbClr val="DDDDDD">
              <a:alpha val="50195"/>
            </a:srgbClr>
          </a:solidFill>
        </p:spPr>
        <p:txBody>
          <a:bodyPr wrap="square" lIns="0" tIns="0" rIns="0" bIns="0" rtlCol="0"/>
          <a:lstStyle/>
          <a:p/>
        </p:txBody>
      </p:sp>
      <p:sp>
        <p:nvSpPr>
          <p:cNvPr id="22" name="object 22"/>
          <p:cNvSpPr/>
          <p:nvPr/>
        </p:nvSpPr>
        <p:spPr>
          <a:xfrm>
            <a:off x="1316037" y="36511"/>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23" name="object 23"/>
          <p:cNvSpPr/>
          <p:nvPr/>
        </p:nvSpPr>
        <p:spPr>
          <a:xfrm>
            <a:off x="1316037" y="357187"/>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24" name="object 24"/>
          <p:cNvSpPr/>
          <p:nvPr/>
        </p:nvSpPr>
        <p:spPr>
          <a:xfrm>
            <a:off x="1316037" y="678920"/>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25" name="object 25"/>
          <p:cNvSpPr/>
          <p:nvPr/>
        </p:nvSpPr>
        <p:spPr>
          <a:xfrm>
            <a:off x="1316037" y="1000124"/>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26" name="object 26"/>
          <p:cNvSpPr/>
          <p:nvPr/>
        </p:nvSpPr>
        <p:spPr>
          <a:xfrm>
            <a:off x="1316037" y="1320799"/>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27" name="object 27"/>
          <p:cNvSpPr/>
          <p:nvPr/>
        </p:nvSpPr>
        <p:spPr>
          <a:xfrm>
            <a:off x="1316037" y="1641474"/>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28" name="object 28"/>
          <p:cNvSpPr/>
          <p:nvPr/>
        </p:nvSpPr>
        <p:spPr>
          <a:xfrm>
            <a:off x="1316037" y="1962149"/>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29" name="object 29"/>
          <p:cNvSpPr/>
          <p:nvPr/>
        </p:nvSpPr>
        <p:spPr>
          <a:xfrm>
            <a:off x="1316037" y="2282824"/>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30" name="object 30"/>
          <p:cNvSpPr/>
          <p:nvPr/>
        </p:nvSpPr>
        <p:spPr>
          <a:xfrm>
            <a:off x="1316037" y="2604557"/>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31" name="object 31"/>
          <p:cNvSpPr/>
          <p:nvPr/>
        </p:nvSpPr>
        <p:spPr>
          <a:xfrm>
            <a:off x="1316037" y="29257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32" name="object 32"/>
          <p:cNvSpPr/>
          <p:nvPr/>
        </p:nvSpPr>
        <p:spPr>
          <a:xfrm>
            <a:off x="1316037" y="32464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33" name="object 33"/>
          <p:cNvSpPr/>
          <p:nvPr/>
        </p:nvSpPr>
        <p:spPr>
          <a:xfrm>
            <a:off x="1316037" y="35671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34" name="object 34"/>
          <p:cNvSpPr/>
          <p:nvPr/>
        </p:nvSpPr>
        <p:spPr>
          <a:xfrm>
            <a:off x="1316037" y="3888845"/>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35" name="object 35"/>
          <p:cNvSpPr/>
          <p:nvPr/>
        </p:nvSpPr>
        <p:spPr>
          <a:xfrm>
            <a:off x="1316037" y="42100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36" name="object 36"/>
          <p:cNvSpPr/>
          <p:nvPr/>
        </p:nvSpPr>
        <p:spPr>
          <a:xfrm>
            <a:off x="1316037" y="45307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37" name="object 37"/>
          <p:cNvSpPr/>
          <p:nvPr/>
        </p:nvSpPr>
        <p:spPr>
          <a:xfrm>
            <a:off x="1316037" y="6456362"/>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38" name="object 38"/>
          <p:cNvSpPr/>
          <p:nvPr/>
        </p:nvSpPr>
        <p:spPr>
          <a:xfrm>
            <a:off x="1316037" y="6777037"/>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0195"/>
            </a:srgbClr>
          </a:solidFill>
        </p:spPr>
        <p:txBody>
          <a:bodyPr wrap="square" lIns="0" tIns="0" rIns="0" bIns="0" rtlCol="0"/>
          <a:lstStyle/>
          <a:p/>
        </p:txBody>
      </p:sp>
      <p:sp>
        <p:nvSpPr>
          <p:cNvPr id="39" name="object 39"/>
          <p:cNvSpPr/>
          <p:nvPr/>
        </p:nvSpPr>
        <p:spPr>
          <a:xfrm>
            <a:off x="2030412" y="36511"/>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40" name="object 40"/>
          <p:cNvSpPr/>
          <p:nvPr/>
        </p:nvSpPr>
        <p:spPr>
          <a:xfrm>
            <a:off x="2030412" y="357187"/>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41" name="object 41"/>
          <p:cNvSpPr/>
          <p:nvPr/>
        </p:nvSpPr>
        <p:spPr>
          <a:xfrm>
            <a:off x="2030412" y="678920"/>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42" name="object 42"/>
          <p:cNvSpPr/>
          <p:nvPr/>
        </p:nvSpPr>
        <p:spPr>
          <a:xfrm>
            <a:off x="2030412" y="1000124"/>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43" name="object 43"/>
          <p:cNvSpPr/>
          <p:nvPr/>
        </p:nvSpPr>
        <p:spPr>
          <a:xfrm>
            <a:off x="2030412" y="1320799"/>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44" name="object 44"/>
          <p:cNvSpPr/>
          <p:nvPr/>
        </p:nvSpPr>
        <p:spPr>
          <a:xfrm>
            <a:off x="2030412" y="1641474"/>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45" name="object 45"/>
          <p:cNvSpPr/>
          <p:nvPr/>
        </p:nvSpPr>
        <p:spPr>
          <a:xfrm>
            <a:off x="2030412" y="1962149"/>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46" name="object 46"/>
          <p:cNvSpPr/>
          <p:nvPr/>
        </p:nvSpPr>
        <p:spPr>
          <a:xfrm>
            <a:off x="2030412" y="2282824"/>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47" name="object 47"/>
          <p:cNvSpPr/>
          <p:nvPr/>
        </p:nvSpPr>
        <p:spPr>
          <a:xfrm>
            <a:off x="2030412" y="2604557"/>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48" name="object 48"/>
          <p:cNvSpPr/>
          <p:nvPr/>
        </p:nvSpPr>
        <p:spPr>
          <a:xfrm>
            <a:off x="2030412" y="29257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49" name="object 49"/>
          <p:cNvSpPr/>
          <p:nvPr/>
        </p:nvSpPr>
        <p:spPr>
          <a:xfrm>
            <a:off x="2030412" y="32464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50" name="object 50"/>
          <p:cNvSpPr/>
          <p:nvPr/>
        </p:nvSpPr>
        <p:spPr>
          <a:xfrm>
            <a:off x="2030412" y="35671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51" name="object 51"/>
          <p:cNvSpPr/>
          <p:nvPr/>
        </p:nvSpPr>
        <p:spPr>
          <a:xfrm>
            <a:off x="2030412" y="3888845"/>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52" name="object 52"/>
          <p:cNvSpPr/>
          <p:nvPr/>
        </p:nvSpPr>
        <p:spPr>
          <a:xfrm>
            <a:off x="2030412" y="42100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53" name="object 53"/>
          <p:cNvSpPr/>
          <p:nvPr/>
        </p:nvSpPr>
        <p:spPr>
          <a:xfrm>
            <a:off x="2030412" y="45307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54" name="object 54"/>
          <p:cNvSpPr/>
          <p:nvPr/>
        </p:nvSpPr>
        <p:spPr>
          <a:xfrm>
            <a:off x="2030412" y="485140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55" name="object 55"/>
          <p:cNvSpPr/>
          <p:nvPr/>
        </p:nvSpPr>
        <p:spPr>
          <a:xfrm>
            <a:off x="2030412" y="517207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56" name="object 56"/>
          <p:cNvSpPr/>
          <p:nvPr/>
        </p:nvSpPr>
        <p:spPr>
          <a:xfrm>
            <a:off x="2030412" y="54943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57" name="object 57"/>
          <p:cNvSpPr/>
          <p:nvPr/>
        </p:nvSpPr>
        <p:spPr>
          <a:xfrm>
            <a:off x="2030412" y="5815012"/>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58" name="object 58"/>
          <p:cNvSpPr/>
          <p:nvPr/>
        </p:nvSpPr>
        <p:spPr>
          <a:xfrm>
            <a:off x="2030412" y="613568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59" name="object 59"/>
          <p:cNvSpPr/>
          <p:nvPr/>
        </p:nvSpPr>
        <p:spPr>
          <a:xfrm>
            <a:off x="2030412" y="6456362"/>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60" name="object 60"/>
          <p:cNvSpPr/>
          <p:nvPr/>
        </p:nvSpPr>
        <p:spPr>
          <a:xfrm>
            <a:off x="2030412" y="6777037"/>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0195"/>
            </a:srgbClr>
          </a:solidFill>
        </p:spPr>
        <p:txBody>
          <a:bodyPr wrap="square" lIns="0" tIns="0" rIns="0" bIns="0" rtlCol="0"/>
          <a:lstStyle/>
          <a:p/>
        </p:txBody>
      </p:sp>
      <p:sp>
        <p:nvSpPr>
          <p:cNvPr id="61" name="object 61"/>
          <p:cNvSpPr/>
          <p:nvPr/>
        </p:nvSpPr>
        <p:spPr>
          <a:xfrm>
            <a:off x="2736850" y="36511"/>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62" name="object 62"/>
          <p:cNvSpPr/>
          <p:nvPr/>
        </p:nvSpPr>
        <p:spPr>
          <a:xfrm>
            <a:off x="2736850" y="357187"/>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63" name="object 63"/>
          <p:cNvSpPr/>
          <p:nvPr/>
        </p:nvSpPr>
        <p:spPr>
          <a:xfrm>
            <a:off x="2736850" y="678920"/>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64" name="object 64"/>
          <p:cNvSpPr/>
          <p:nvPr/>
        </p:nvSpPr>
        <p:spPr>
          <a:xfrm>
            <a:off x="2736850" y="1000124"/>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65" name="object 65"/>
          <p:cNvSpPr/>
          <p:nvPr/>
        </p:nvSpPr>
        <p:spPr>
          <a:xfrm>
            <a:off x="2736850" y="1320799"/>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66" name="object 66"/>
          <p:cNvSpPr/>
          <p:nvPr/>
        </p:nvSpPr>
        <p:spPr>
          <a:xfrm>
            <a:off x="2736850" y="1641474"/>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67" name="object 67"/>
          <p:cNvSpPr/>
          <p:nvPr/>
        </p:nvSpPr>
        <p:spPr>
          <a:xfrm>
            <a:off x="2736850" y="1962149"/>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68" name="object 68"/>
          <p:cNvSpPr/>
          <p:nvPr/>
        </p:nvSpPr>
        <p:spPr>
          <a:xfrm>
            <a:off x="2736850" y="2282824"/>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69" name="object 69"/>
          <p:cNvSpPr/>
          <p:nvPr/>
        </p:nvSpPr>
        <p:spPr>
          <a:xfrm>
            <a:off x="2736850" y="2604557"/>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70" name="object 70"/>
          <p:cNvSpPr/>
          <p:nvPr/>
        </p:nvSpPr>
        <p:spPr>
          <a:xfrm>
            <a:off x="2736850" y="29257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71" name="object 71"/>
          <p:cNvSpPr/>
          <p:nvPr/>
        </p:nvSpPr>
        <p:spPr>
          <a:xfrm>
            <a:off x="2736850" y="32464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72" name="object 72"/>
          <p:cNvSpPr/>
          <p:nvPr/>
        </p:nvSpPr>
        <p:spPr>
          <a:xfrm>
            <a:off x="2736850" y="35671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73" name="object 73"/>
          <p:cNvSpPr/>
          <p:nvPr/>
        </p:nvSpPr>
        <p:spPr>
          <a:xfrm>
            <a:off x="2736850" y="3888845"/>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74" name="object 74"/>
          <p:cNvSpPr/>
          <p:nvPr/>
        </p:nvSpPr>
        <p:spPr>
          <a:xfrm>
            <a:off x="2736850" y="42100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75" name="object 75"/>
          <p:cNvSpPr/>
          <p:nvPr/>
        </p:nvSpPr>
        <p:spPr>
          <a:xfrm>
            <a:off x="2736850" y="45307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76" name="object 76"/>
          <p:cNvSpPr/>
          <p:nvPr/>
        </p:nvSpPr>
        <p:spPr>
          <a:xfrm>
            <a:off x="2736850" y="485140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77" name="object 77"/>
          <p:cNvSpPr/>
          <p:nvPr/>
        </p:nvSpPr>
        <p:spPr>
          <a:xfrm>
            <a:off x="2736850" y="517207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78" name="object 78"/>
          <p:cNvSpPr/>
          <p:nvPr/>
        </p:nvSpPr>
        <p:spPr>
          <a:xfrm>
            <a:off x="2736850" y="54943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79" name="object 79"/>
          <p:cNvSpPr/>
          <p:nvPr/>
        </p:nvSpPr>
        <p:spPr>
          <a:xfrm>
            <a:off x="2736850" y="5815012"/>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80" name="object 80"/>
          <p:cNvSpPr/>
          <p:nvPr/>
        </p:nvSpPr>
        <p:spPr>
          <a:xfrm>
            <a:off x="2736850" y="613568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81" name="object 81"/>
          <p:cNvSpPr/>
          <p:nvPr/>
        </p:nvSpPr>
        <p:spPr>
          <a:xfrm>
            <a:off x="2736850" y="6456362"/>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82" name="object 82"/>
          <p:cNvSpPr/>
          <p:nvPr/>
        </p:nvSpPr>
        <p:spPr>
          <a:xfrm>
            <a:off x="2736850" y="6777037"/>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0195"/>
            </a:srgbClr>
          </a:solidFill>
        </p:spPr>
        <p:txBody>
          <a:bodyPr wrap="square" lIns="0" tIns="0" rIns="0" bIns="0" rtlCol="0"/>
          <a:lstStyle/>
          <a:p/>
        </p:txBody>
      </p:sp>
      <p:sp>
        <p:nvSpPr>
          <p:cNvPr id="83" name="object 83"/>
          <p:cNvSpPr/>
          <p:nvPr/>
        </p:nvSpPr>
        <p:spPr>
          <a:xfrm>
            <a:off x="3443287" y="36511"/>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84" name="object 84"/>
          <p:cNvSpPr/>
          <p:nvPr/>
        </p:nvSpPr>
        <p:spPr>
          <a:xfrm>
            <a:off x="3443287" y="357187"/>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85" name="object 85"/>
          <p:cNvSpPr/>
          <p:nvPr/>
        </p:nvSpPr>
        <p:spPr>
          <a:xfrm>
            <a:off x="3443287" y="678920"/>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86" name="object 86"/>
          <p:cNvSpPr/>
          <p:nvPr/>
        </p:nvSpPr>
        <p:spPr>
          <a:xfrm>
            <a:off x="3443287" y="1000124"/>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87" name="object 87"/>
          <p:cNvSpPr/>
          <p:nvPr/>
        </p:nvSpPr>
        <p:spPr>
          <a:xfrm>
            <a:off x="3443287" y="1320799"/>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88" name="object 88"/>
          <p:cNvSpPr/>
          <p:nvPr/>
        </p:nvSpPr>
        <p:spPr>
          <a:xfrm>
            <a:off x="3443287" y="1641474"/>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89" name="object 89"/>
          <p:cNvSpPr/>
          <p:nvPr/>
        </p:nvSpPr>
        <p:spPr>
          <a:xfrm>
            <a:off x="3443287" y="1962149"/>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90" name="object 90"/>
          <p:cNvSpPr/>
          <p:nvPr/>
        </p:nvSpPr>
        <p:spPr>
          <a:xfrm>
            <a:off x="3443287" y="2282824"/>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91" name="object 91"/>
          <p:cNvSpPr/>
          <p:nvPr/>
        </p:nvSpPr>
        <p:spPr>
          <a:xfrm>
            <a:off x="3443287" y="2604557"/>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92" name="object 92"/>
          <p:cNvSpPr/>
          <p:nvPr/>
        </p:nvSpPr>
        <p:spPr>
          <a:xfrm>
            <a:off x="3443287" y="292576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93" name="object 93"/>
          <p:cNvSpPr/>
          <p:nvPr/>
        </p:nvSpPr>
        <p:spPr>
          <a:xfrm>
            <a:off x="3443287" y="3246437"/>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94" name="object 94"/>
          <p:cNvSpPr/>
          <p:nvPr/>
        </p:nvSpPr>
        <p:spPr>
          <a:xfrm>
            <a:off x="3443287" y="3567112"/>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95" name="object 95"/>
          <p:cNvSpPr/>
          <p:nvPr/>
        </p:nvSpPr>
        <p:spPr>
          <a:xfrm>
            <a:off x="3443287" y="3888845"/>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0195"/>
            </a:srgbClr>
          </a:solidFill>
        </p:spPr>
        <p:txBody>
          <a:bodyPr wrap="square" lIns="0" tIns="0" rIns="0" bIns="0" rtlCol="0"/>
          <a:lstStyle/>
          <a:p/>
        </p:txBody>
      </p:sp>
      <p:sp>
        <p:nvSpPr>
          <p:cNvPr id="96" name="object 96"/>
          <p:cNvSpPr/>
          <p:nvPr/>
        </p:nvSpPr>
        <p:spPr>
          <a:xfrm>
            <a:off x="3443287" y="421005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97" name="object 97"/>
          <p:cNvSpPr/>
          <p:nvPr/>
        </p:nvSpPr>
        <p:spPr>
          <a:xfrm>
            <a:off x="3443287" y="453072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98" name="object 98"/>
          <p:cNvSpPr/>
          <p:nvPr/>
        </p:nvSpPr>
        <p:spPr>
          <a:xfrm>
            <a:off x="3443287" y="485140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99" name="object 99"/>
          <p:cNvSpPr/>
          <p:nvPr/>
        </p:nvSpPr>
        <p:spPr>
          <a:xfrm>
            <a:off x="3443287" y="517207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100" name="object 100"/>
          <p:cNvSpPr/>
          <p:nvPr/>
        </p:nvSpPr>
        <p:spPr>
          <a:xfrm>
            <a:off x="3443287" y="5494337"/>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101" name="object 101"/>
          <p:cNvSpPr/>
          <p:nvPr/>
        </p:nvSpPr>
        <p:spPr>
          <a:xfrm>
            <a:off x="3443287" y="5815012"/>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102" name="object 102"/>
          <p:cNvSpPr/>
          <p:nvPr/>
        </p:nvSpPr>
        <p:spPr>
          <a:xfrm>
            <a:off x="3443287" y="6135687"/>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103" name="object 103"/>
          <p:cNvSpPr/>
          <p:nvPr/>
        </p:nvSpPr>
        <p:spPr>
          <a:xfrm>
            <a:off x="3443287" y="6456362"/>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0195"/>
            </a:srgbClr>
          </a:solidFill>
        </p:spPr>
        <p:txBody>
          <a:bodyPr wrap="square" lIns="0" tIns="0" rIns="0" bIns="0" rtlCol="0"/>
          <a:lstStyle/>
          <a:p/>
        </p:txBody>
      </p:sp>
      <p:sp>
        <p:nvSpPr>
          <p:cNvPr id="104" name="object 104"/>
          <p:cNvSpPr/>
          <p:nvPr/>
        </p:nvSpPr>
        <p:spPr>
          <a:xfrm>
            <a:off x="3443287" y="6777037"/>
            <a:ext cx="33655" cy="81280"/>
          </a:xfrm>
          <a:custGeom>
            <a:rect l="l" t="t" r="r" b="b"/>
            <a:pathLst>
              <a:path w="33654" h="81279">
                <a:moveTo>
                  <a:pt x="33337" y="80962"/>
                </a:moveTo>
                <a:lnTo>
                  <a:pt x="0" y="80962"/>
                </a:lnTo>
                <a:lnTo>
                  <a:pt x="0" y="0"/>
                </a:lnTo>
                <a:lnTo>
                  <a:pt x="33337" y="0"/>
                </a:lnTo>
                <a:lnTo>
                  <a:pt x="33337" y="80962"/>
                </a:lnTo>
                <a:close/>
              </a:path>
            </a:pathLst>
          </a:custGeom>
          <a:solidFill>
            <a:srgbClr val="DDDDDD">
              <a:alpha val="50195"/>
            </a:srgbClr>
          </a:solidFill>
        </p:spPr>
        <p:txBody>
          <a:bodyPr wrap="square" lIns="0" tIns="0" rIns="0" bIns="0" rtlCol="0"/>
          <a:lstStyle/>
          <a:p/>
        </p:txBody>
      </p:sp>
      <p:sp>
        <p:nvSpPr>
          <p:cNvPr id="105" name="object 105"/>
          <p:cNvSpPr/>
          <p:nvPr/>
        </p:nvSpPr>
        <p:spPr>
          <a:xfrm>
            <a:off x="4159250" y="36511"/>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06" name="object 106"/>
          <p:cNvSpPr/>
          <p:nvPr/>
        </p:nvSpPr>
        <p:spPr>
          <a:xfrm>
            <a:off x="4159250" y="357187"/>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07" name="object 107"/>
          <p:cNvSpPr/>
          <p:nvPr/>
        </p:nvSpPr>
        <p:spPr>
          <a:xfrm>
            <a:off x="4159250" y="678920"/>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08" name="object 108"/>
          <p:cNvSpPr/>
          <p:nvPr/>
        </p:nvSpPr>
        <p:spPr>
          <a:xfrm>
            <a:off x="4159250" y="100012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09" name="object 109"/>
          <p:cNvSpPr/>
          <p:nvPr/>
        </p:nvSpPr>
        <p:spPr>
          <a:xfrm>
            <a:off x="4159250" y="132079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10" name="object 110"/>
          <p:cNvSpPr/>
          <p:nvPr/>
        </p:nvSpPr>
        <p:spPr>
          <a:xfrm>
            <a:off x="4159250" y="164147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11" name="object 111"/>
          <p:cNvSpPr/>
          <p:nvPr/>
        </p:nvSpPr>
        <p:spPr>
          <a:xfrm>
            <a:off x="4159250" y="196214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12" name="object 112"/>
          <p:cNvSpPr/>
          <p:nvPr/>
        </p:nvSpPr>
        <p:spPr>
          <a:xfrm>
            <a:off x="4159250" y="2282824"/>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13" name="object 113"/>
          <p:cNvSpPr/>
          <p:nvPr/>
        </p:nvSpPr>
        <p:spPr>
          <a:xfrm>
            <a:off x="4159250" y="2604557"/>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14" name="object 114"/>
          <p:cNvSpPr/>
          <p:nvPr/>
        </p:nvSpPr>
        <p:spPr>
          <a:xfrm>
            <a:off x="4159250" y="29257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15" name="object 115"/>
          <p:cNvSpPr/>
          <p:nvPr/>
        </p:nvSpPr>
        <p:spPr>
          <a:xfrm>
            <a:off x="4159250" y="32464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16" name="object 116"/>
          <p:cNvSpPr/>
          <p:nvPr/>
        </p:nvSpPr>
        <p:spPr>
          <a:xfrm>
            <a:off x="4159250" y="35671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17" name="object 117"/>
          <p:cNvSpPr/>
          <p:nvPr/>
        </p:nvSpPr>
        <p:spPr>
          <a:xfrm>
            <a:off x="4159250" y="3888845"/>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18" name="object 118"/>
          <p:cNvSpPr/>
          <p:nvPr/>
        </p:nvSpPr>
        <p:spPr>
          <a:xfrm>
            <a:off x="4159250" y="42100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19" name="object 119"/>
          <p:cNvSpPr/>
          <p:nvPr/>
        </p:nvSpPr>
        <p:spPr>
          <a:xfrm>
            <a:off x="4159250" y="45307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20" name="object 120"/>
          <p:cNvSpPr/>
          <p:nvPr/>
        </p:nvSpPr>
        <p:spPr>
          <a:xfrm>
            <a:off x="4159250" y="48514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21" name="object 121"/>
          <p:cNvSpPr/>
          <p:nvPr/>
        </p:nvSpPr>
        <p:spPr>
          <a:xfrm>
            <a:off x="4159250" y="51720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22" name="object 122"/>
          <p:cNvSpPr/>
          <p:nvPr/>
        </p:nvSpPr>
        <p:spPr>
          <a:xfrm>
            <a:off x="4159250" y="54943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23" name="object 123"/>
          <p:cNvSpPr/>
          <p:nvPr/>
        </p:nvSpPr>
        <p:spPr>
          <a:xfrm>
            <a:off x="4159250" y="58150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24" name="object 124"/>
          <p:cNvSpPr/>
          <p:nvPr/>
        </p:nvSpPr>
        <p:spPr>
          <a:xfrm>
            <a:off x="4159250" y="613568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25" name="object 125"/>
          <p:cNvSpPr/>
          <p:nvPr/>
        </p:nvSpPr>
        <p:spPr>
          <a:xfrm>
            <a:off x="4159250" y="645636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26" name="object 126"/>
          <p:cNvSpPr/>
          <p:nvPr/>
        </p:nvSpPr>
        <p:spPr>
          <a:xfrm>
            <a:off x="4159250" y="6777037"/>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0195"/>
            </a:srgbClr>
          </a:solidFill>
        </p:spPr>
        <p:txBody>
          <a:bodyPr wrap="square" lIns="0" tIns="0" rIns="0" bIns="0" rtlCol="0"/>
          <a:lstStyle/>
          <a:p/>
        </p:txBody>
      </p:sp>
      <p:sp>
        <p:nvSpPr>
          <p:cNvPr id="127" name="object 127"/>
          <p:cNvSpPr/>
          <p:nvPr/>
        </p:nvSpPr>
        <p:spPr>
          <a:xfrm>
            <a:off x="4865687" y="36511"/>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28" name="object 128"/>
          <p:cNvSpPr/>
          <p:nvPr/>
        </p:nvSpPr>
        <p:spPr>
          <a:xfrm>
            <a:off x="4865687" y="357187"/>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29" name="object 129"/>
          <p:cNvSpPr/>
          <p:nvPr/>
        </p:nvSpPr>
        <p:spPr>
          <a:xfrm>
            <a:off x="4865687" y="678920"/>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30" name="object 130"/>
          <p:cNvSpPr/>
          <p:nvPr/>
        </p:nvSpPr>
        <p:spPr>
          <a:xfrm>
            <a:off x="4865687" y="100012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31" name="object 131"/>
          <p:cNvSpPr/>
          <p:nvPr/>
        </p:nvSpPr>
        <p:spPr>
          <a:xfrm>
            <a:off x="4865687" y="132079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32" name="object 132"/>
          <p:cNvSpPr/>
          <p:nvPr/>
        </p:nvSpPr>
        <p:spPr>
          <a:xfrm>
            <a:off x="4865687" y="164147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33" name="object 133"/>
          <p:cNvSpPr/>
          <p:nvPr/>
        </p:nvSpPr>
        <p:spPr>
          <a:xfrm>
            <a:off x="4865687" y="196214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34" name="object 134"/>
          <p:cNvSpPr/>
          <p:nvPr/>
        </p:nvSpPr>
        <p:spPr>
          <a:xfrm>
            <a:off x="4865687" y="2282824"/>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35" name="object 135"/>
          <p:cNvSpPr/>
          <p:nvPr/>
        </p:nvSpPr>
        <p:spPr>
          <a:xfrm>
            <a:off x="4865687" y="2604557"/>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36" name="object 136"/>
          <p:cNvSpPr/>
          <p:nvPr/>
        </p:nvSpPr>
        <p:spPr>
          <a:xfrm>
            <a:off x="4865687" y="29257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37" name="object 137"/>
          <p:cNvSpPr/>
          <p:nvPr/>
        </p:nvSpPr>
        <p:spPr>
          <a:xfrm>
            <a:off x="4865687" y="32464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38" name="object 138"/>
          <p:cNvSpPr/>
          <p:nvPr/>
        </p:nvSpPr>
        <p:spPr>
          <a:xfrm>
            <a:off x="4865687" y="35671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39" name="object 139"/>
          <p:cNvSpPr/>
          <p:nvPr/>
        </p:nvSpPr>
        <p:spPr>
          <a:xfrm>
            <a:off x="4865687" y="3888845"/>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40" name="object 140"/>
          <p:cNvSpPr/>
          <p:nvPr/>
        </p:nvSpPr>
        <p:spPr>
          <a:xfrm>
            <a:off x="4865687" y="42100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41" name="object 141"/>
          <p:cNvSpPr/>
          <p:nvPr/>
        </p:nvSpPr>
        <p:spPr>
          <a:xfrm>
            <a:off x="4865687" y="45307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42" name="object 142"/>
          <p:cNvSpPr/>
          <p:nvPr/>
        </p:nvSpPr>
        <p:spPr>
          <a:xfrm>
            <a:off x="4865687" y="48514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43" name="object 143"/>
          <p:cNvSpPr/>
          <p:nvPr/>
        </p:nvSpPr>
        <p:spPr>
          <a:xfrm>
            <a:off x="4865687" y="51720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44" name="object 144"/>
          <p:cNvSpPr/>
          <p:nvPr/>
        </p:nvSpPr>
        <p:spPr>
          <a:xfrm>
            <a:off x="4865687" y="54943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45" name="object 145"/>
          <p:cNvSpPr/>
          <p:nvPr/>
        </p:nvSpPr>
        <p:spPr>
          <a:xfrm>
            <a:off x="4865687" y="58150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46" name="object 146"/>
          <p:cNvSpPr/>
          <p:nvPr/>
        </p:nvSpPr>
        <p:spPr>
          <a:xfrm>
            <a:off x="4865687" y="613568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47" name="object 147"/>
          <p:cNvSpPr/>
          <p:nvPr/>
        </p:nvSpPr>
        <p:spPr>
          <a:xfrm>
            <a:off x="4865687" y="645636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48" name="object 148"/>
          <p:cNvSpPr/>
          <p:nvPr/>
        </p:nvSpPr>
        <p:spPr>
          <a:xfrm>
            <a:off x="4865687" y="6777037"/>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0195"/>
            </a:srgbClr>
          </a:solidFill>
        </p:spPr>
        <p:txBody>
          <a:bodyPr wrap="square" lIns="0" tIns="0" rIns="0" bIns="0" rtlCol="0"/>
          <a:lstStyle/>
          <a:p/>
        </p:txBody>
      </p:sp>
      <p:sp>
        <p:nvSpPr>
          <p:cNvPr id="149" name="object 149"/>
          <p:cNvSpPr/>
          <p:nvPr/>
        </p:nvSpPr>
        <p:spPr>
          <a:xfrm>
            <a:off x="5572125" y="36511"/>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50" name="object 150"/>
          <p:cNvSpPr/>
          <p:nvPr/>
        </p:nvSpPr>
        <p:spPr>
          <a:xfrm>
            <a:off x="5572125" y="357187"/>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51" name="object 151"/>
          <p:cNvSpPr/>
          <p:nvPr/>
        </p:nvSpPr>
        <p:spPr>
          <a:xfrm>
            <a:off x="5572125" y="678920"/>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52" name="object 152"/>
          <p:cNvSpPr/>
          <p:nvPr/>
        </p:nvSpPr>
        <p:spPr>
          <a:xfrm>
            <a:off x="5572125" y="100012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53" name="object 153"/>
          <p:cNvSpPr/>
          <p:nvPr/>
        </p:nvSpPr>
        <p:spPr>
          <a:xfrm>
            <a:off x="5572125" y="132079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54" name="object 154"/>
          <p:cNvSpPr/>
          <p:nvPr/>
        </p:nvSpPr>
        <p:spPr>
          <a:xfrm>
            <a:off x="5572125" y="164147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55" name="object 155"/>
          <p:cNvSpPr/>
          <p:nvPr/>
        </p:nvSpPr>
        <p:spPr>
          <a:xfrm>
            <a:off x="5572125" y="196214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56" name="object 156"/>
          <p:cNvSpPr/>
          <p:nvPr/>
        </p:nvSpPr>
        <p:spPr>
          <a:xfrm>
            <a:off x="5572125" y="2282824"/>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57" name="object 157"/>
          <p:cNvSpPr/>
          <p:nvPr/>
        </p:nvSpPr>
        <p:spPr>
          <a:xfrm>
            <a:off x="5572125" y="2604557"/>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58" name="object 158"/>
          <p:cNvSpPr/>
          <p:nvPr/>
        </p:nvSpPr>
        <p:spPr>
          <a:xfrm>
            <a:off x="5572125" y="29257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59" name="object 159"/>
          <p:cNvSpPr/>
          <p:nvPr/>
        </p:nvSpPr>
        <p:spPr>
          <a:xfrm>
            <a:off x="5572125" y="32464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60" name="object 160"/>
          <p:cNvSpPr/>
          <p:nvPr/>
        </p:nvSpPr>
        <p:spPr>
          <a:xfrm>
            <a:off x="5572125" y="35671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61" name="object 161"/>
          <p:cNvSpPr/>
          <p:nvPr/>
        </p:nvSpPr>
        <p:spPr>
          <a:xfrm>
            <a:off x="5572125" y="3888845"/>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62" name="object 162"/>
          <p:cNvSpPr/>
          <p:nvPr/>
        </p:nvSpPr>
        <p:spPr>
          <a:xfrm>
            <a:off x="5572125" y="42100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63" name="object 163"/>
          <p:cNvSpPr/>
          <p:nvPr/>
        </p:nvSpPr>
        <p:spPr>
          <a:xfrm>
            <a:off x="5572125" y="45307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64" name="object 164"/>
          <p:cNvSpPr/>
          <p:nvPr/>
        </p:nvSpPr>
        <p:spPr>
          <a:xfrm>
            <a:off x="5572125" y="48514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65" name="object 165"/>
          <p:cNvSpPr/>
          <p:nvPr/>
        </p:nvSpPr>
        <p:spPr>
          <a:xfrm>
            <a:off x="5572125" y="51720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66" name="object 166"/>
          <p:cNvSpPr/>
          <p:nvPr/>
        </p:nvSpPr>
        <p:spPr>
          <a:xfrm>
            <a:off x="5572125" y="54943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67" name="object 167"/>
          <p:cNvSpPr/>
          <p:nvPr/>
        </p:nvSpPr>
        <p:spPr>
          <a:xfrm>
            <a:off x="5572125" y="58150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68" name="object 168"/>
          <p:cNvSpPr/>
          <p:nvPr/>
        </p:nvSpPr>
        <p:spPr>
          <a:xfrm>
            <a:off x="5572125" y="613568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69" name="object 169"/>
          <p:cNvSpPr/>
          <p:nvPr/>
        </p:nvSpPr>
        <p:spPr>
          <a:xfrm>
            <a:off x="5572125" y="645636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70" name="object 170"/>
          <p:cNvSpPr/>
          <p:nvPr/>
        </p:nvSpPr>
        <p:spPr>
          <a:xfrm>
            <a:off x="5572125" y="6777037"/>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0195"/>
            </a:srgbClr>
          </a:solidFill>
        </p:spPr>
        <p:txBody>
          <a:bodyPr wrap="square" lIns="0" tIns="0" rIns="0" bIns="0" rtlCol="0"/>
          <a:lstStyle/>
          <a:p/>
        </p:txBody>
      </p:sp>
      <p:sp>
        <p:nvSpPr>
          <p:cNvPr id="171" name="object 171"/>
          <p:cNvSpPr/>
          <p:nvPr/>
        </p:nvSpPr>
        <p:spPr>
          <a:xfrm>
            <a:off x="6286500" y="36511"/>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72" name="object 172"/>
          <p:cNvSpPr/>
          <p:nvPr/>
        </p:nvSpPr>
        <p:spPr>
          <a:xfrm>
            <a:off x="6286500" y="357187"/>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73" name="object 173"/>
          <p:cNvSpPr/>
          <p:nvPr/>
        </p:nvSpPr>
        <p:spPr>
          <a:xfrm>
            <a:off x="6286500" y="678920"/>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74" name="object 174"/>
          <p:cNvSpPr/>
          <p:nvPr/>
        </p:nvSpPr>
        <p:spPr>
          <a:xfrm>
            <a:off x="6286500" y="100012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75" name="object 175"/>
          <p:cNvSpPr/>
          <p:nvPr/>
        </p:nvSpPr>
        <p:spPr>
          <a:xfrm>
            <a:off x="6286500" y="132079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76" name="object 176"/>
          <p:cNvSpPr/>
          <p:nvPr/>
        </p:nvSpPr>
        <p:spPr>
          <a:xfrm>
            <a:off x="6286500" y="164147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77" name="object 177"/>
          <p:cNvSpPr/>
          <p:nvPr/>
        </p:nvSpPr>
        <p:spPr>
          <a:xfrm>
            <a:off x="6286500" y="196214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78" name="object 178"/>
          <p:cNvSpPr/>
          <p:nvPr/>
        </p:nvSpPr>
        <p:spPr>
          <a:xfrm>
            <a:off x="6286500" y="2282824"/>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79" name="object 179"/>
          <p:cNvSpPr/>
          <p:nvPr/>
        </p:nvSpPr>
        <p:spPr>
          <a:xfrm>
            <a:off x="6286500" y="2604557"/>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80" name="object 180"/>
          <p:cNvSpPr/>
          <p:nvPr/>
        </p:nvSpPr>
        <p:spPr>
          <a:xfrm>
            <a:off x="6286500" y="29257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81" name="object 181"/>
          <p:cNvSpPr/>
          <p:nvPr/>
        </p:nvSpPr>
        <p:spPr>
          <a:xfrm>
            <a:off x="6286500" y="32464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82" name="object 182"/>
          <p:cNvSpPr/>
          <p:nvPr/>
        </p:nvSpPr>
        <p:spPr>
          <a:xfrm>
            <a:off x="6286500" y="35671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83" name="object 183"/>
          <p:cNvSpPr/>
          <p:nvPr/>
        </p:nvSpPr>
        <p:spPr>
          <a:xfrm>
            <a:off x="6286500" y="3888845"/>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84" name="object 184"/>
          <p:cNvSpPr/>
          <p:nvPr/>
        </p:nvSpPr>
        <p:spPr>
          <a:xfrm>
            <a:off x="6286500" y="42100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85" name="object 185"/>
          <p:cNvSpPr/>
          <p:nvPr/>
        </p:nvSpPr>
        <p:spPr>
          <a:xfrm>
            <a:off x="6286500" y="45307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86" name="object 186"/>
          <p:cNvSpPr/>
          <p:nvPr/>
        </p:nvSpPr>
        <p:spPr>
          <a:xfrm>
            <a:off x="6286500" y="48514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87" name="object 187"/>
          <p:cNvSpPr/>
          <p:nvPr/>
        </p:nvSpPr>
        <p:spPr>
          <a:xfrm>
            <a:off x="6286500" y="51720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88" name="object 188"/>
          <p:cNvSpPr/>
          <p:nvPr/>
        </p:nvSpPr>
        <p:spPr>
          <a:xfrm>
            <a:off x="6286500" y="54943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89" name="object 189"/>
          <p:cNvSpPr/>
          <p:nvPr/>
        </p:nvSpPr>
        <p:spPr>
          <a:xfrm>
            <a:off x="6286500" y="58150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90" name="object 190"/>
          <p:cNvSpPr/>
          <p:nvPr/>
        </p:nvSpPr>
        <p:spPr>
          <a:xfrm>
            <a:off x="6286500" y="613568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91" name="object 191"/>
          <p:cNvSpPr/>
          <p:nvPr/>
        </p:nvSpPr>
        <p:spPr>
          <a:xfrm>
            <a:off x="6286500" y="645636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92" name="object 192"/>
          <p:cNvSpPr/>
          <p:nvPr/>
        </p:nvSpPr>
        <p:spPr>
          <a:xfrm>
            <a:off x="6286500" y="6777037"/>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0195"/>
            </a:srgbClr>
          </a:solidFill>
        </p:spPr>
        <p:txBody>
          <a:bodyPr wrap="square" lIns="0" tIns="0" rIns="0" bIns="0" rtlCol="0"/>
          <a:lstStyle/>
          <a:p/>
        </p:txBody>
      </p:sp>
      <p:sp>
        <p:nvSpPr>
          <p:cNvPr id="193" name="object 193"/>
          <p:cNvSpPr/>
          <p:nvPr/>
        </p:nvSpPr>
        <p:spPr>
          <a:xfrm>
            <a:off x="6992937" y="36511"/>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94" name="object 194"/>
          <p:cNvSpPr/>
          <p:nvPr/>
        </p:nvSpPr>
        <p:spPr>
          <a:xfrm>
            <a:off x="6992937" y="357187"/>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95" name="object 195"/>
          <p:cNvSpPr/>
          <p:nvPr/>
        </p:nvSpPr>
        <p:spPr>
          <a:xfrm>
            <a:off x="6992937" y="678920"/>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196" name="object 196"/>
          <p:cNvSpPr/>
          <p:nvPr/>
        </p:nvSpPr>
        <p:spPr>
          <a:xfrm>
            <a:off x="6992937" y="100012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97" name="object 197"/>
          <p:cNvSpPr/>
          <p:nvPr/>
        </p:nvSpPr>
        <p:spPr>
          <a:xfrm>
            <a:off x="6992937" y="132079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98" name="object 198"/>
          <p:cNvSpPr/>
          <p:nvPr/>
        </p:nvSpPr>
        <p:spPr>
          <a:xfrm>
            <a:off x="6992937" y="164147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199" name="object 199"/>
          <p:cNvSpPr/>
          <p:nvPr/>
        </p:nvSpPr>
        <p:spPr>
          <a:xfrm>
            <a:off x="6992937" y="196214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00" name="object 200"/>
          <p:cNvSpPr/>
          <p:nvPr/>
        </p:nvSpPr>
        <p:spPr>
          <a:xfrm>
            <a:off x="6992937" y="2282824"/>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01" name="object 201"/>
          <p:cNvSpPr/>
          <p:nvPr/>
        </p:nvSpPr>
        <p:spPr>
          <a:xfrm>
            <a:off x="6992937" y="2604557"/>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02" name="object 202"/>
          <p:cNvSpPr/>
          <p:nvPr/>
        </p:nvSpPr>
        <p:spPr>
          <a:xfrm>
            <a:off x="6992937" y="29257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03" name="object 203"/>
          <p:cNvSpPr/>
          <p:nvPr/>
        </p:nvSpPr>
        <p:spPr>
          <a:xfrm>
            <a:off x="6992937" y="32464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04" name="object 204"/>
          <p:cNvSpPr/>
          <p:nvPr/>
        </p:nvSpPr>
        <p:spPr>
          <a:xfrm>
            <a:off x="6992937" y="35671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05" name="object 205"/>
          <p:cNvSpPr/>
          <p:nvPr/>
        </p:nvSpPr>
        <p:spPr>
          <a:xfrm>
            <a:off x="6992937" y="3888845"/>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06" name="object 206"/>
          <p:cNvSpPr/>
          <p:nvPr/>
        </p:nvSpPr>
        <p:spPr>
          <a:xfrm>
            <a:off x="6992937" y="42100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07" name="object 207"/>
          <p:cNvSpPr/>
          <p:nvPr/>
        </p:nvSpPr>
        <p:spPr>
          <a:xfrm>
            <a:off x="6992937" y="45307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08" name="object 208"/>
          <p:cNvSpPr/>
          <p:nvPr/>
        </p:nvSpPr>
        <p:spPr>
          <a:xfrm>
            <a:off x="6992937" y="48514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09" name="object 209"/>
          <p:cNvSpPr/>
          <p:nvPr/>
        </p:nvSpPr>
        <p:spPr>
          <a:xfrm>
            <a:off x="6992937" y="51720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10" name="object 210"/>
          <p:cNvSpPr/>
          <p:nvPr/>
        </p:nvSpPr>
        <p:spPr>
          <a:xfrm>
            <a:off x="6992937" y="54943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11" name="object 211"/>
          <p:cNvSpPr/>
          <p:nvPr/>
        </p:nvSpPr>
        <p:spPr>
          <a:xfrm>
            <a:off x="6992937" y="58150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12" name="object 212"/>
          <p:cNvSpPr/>
          <p:nvPr/>
        </p:nvSpPr>
        <p:spPr>
          <a:xfrm>
            <a:off x="6992937" y="613568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13" name="object 213"/>
          <p:cNvSpPr/>
          <p:nvPr/>
        </p:nvSpPr>
        <p:spPr>
          <a:xfrm>
            <a:off x="6992937" y="645636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14" name="object 214"/>
          <p:cNvSpPr/>
          <p:nvPr/>
        </p:nvSpPr>
        <p:spPr>
          <a:xfrm>
            <a:off x="6992937" y="6777037"/>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0195"/>
            </a:srgbClr>
          </a:solidFill>
        </p:spPr>
        <p:txBody>
          <a:bodyPr wrap="square" lIns="0" tIns="0" rIns="0" bIns="0" rtlCol="0"/>
          <a:lstStyle/>
          <a:p/>
        </p:txBody>
      </p:sp>
      <p:sp>
        <p:nvSpPr>
          <p:cNvPr id="215" name="object 215"/>
          <p:cNvSpPr/>
          <p:nvPr/>
        </p:nvSpPr>
        <p:spPr>
          <a:xfrm>
            <a:off x="7699375" y="36511"/>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16" name="object 216"/>
          <p:cNvSpPr/>
          <p:nvPr/>
        </p:nvSpPr>
        <p:spPr>
          <a:xfrm>
            <a:off x="7699375" y="357187"/>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17" name="object 217"/>
          <p:cNvSpPr/>
          <p:nvPr/>
        </p:nvSpPr>
        <p:spPr>
          <a:xfrm>
            <a:off x="7699375" y="678920"/>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18" name="object 218"/>
          <p:cNvSpPr/>
          <p:nvPr/>
        </p:nvSpPr>
        <p:spPr>
          <a:xfrm>
            <a:off x="7699375" y="100012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19" name="object 219"/>
          <p:cNvSpPr/>
          <p:nvPr/>
        </p:nvSpPr>
        <p:spPr>
          <a:xfrm>
            <a:off x="7699375" y="132079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20" name="object 220"/>
          <p:cNvSpPr/>
          <p:nvPr/>
        </p:nvSpPr>
        <p:spPr>
          <a:xfrm>
            <a:off x="7699375" y="164147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21" name="object 221"/>
          <p:cNvSpPr/>
          <p:nvPr/>
        </p:nvSpPr>
        <p:spPr>
          <a:xfrm>
            <a:off x="7699375" y="196214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22" name="object 222"/>
          <p:cNvSpPr/>
          <p:nvPr/>
        </p:nvSpPr>
        <p:spPr>
          <a:xfrm>
            <a:off x="7699375" y="2282824"/>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23" name="object 223"/>
          <p:cNvSpPr/>
          <p:nvPr/>
        </p:nvSpPr>
        <p:spPr>
          <a:xfrm>
            <a:off x="7699375" y="2604557"/>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24" name="object 224"/>
          <p:cNvSpPr/>
          <p:nvPr/>
        </p:nvSpPr>
        <p:spPr>
          <a:xfrm>
            <a:off x="7699375" y="29257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25" name="object 225"/>
          <p:cNvSpPr/>
          <p:nvPr/>
        </p:nvSpPr>
        <p:spPr>
          <a:xfrm>
            <a:off x="7699375" y="32464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26" name="object 226"/>
          <p:cNvSpPr/>
          <p:nvPr/>
        </p:nvSpPr>
        <p:spPr>
          <a:xfrm>
            <a:off x="7699375" y="35671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27" name="object 227"/>
          <p:cNvSpPr/>
          <p:nvPr/>
        </p:nvSpPr>
        <p:spPr>
          <a:xfrm>
            <a:off x="7699375" y="3888845"/>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28" name="object 228"/>
          <p:cNvSpPr/>
          <p:nvPr/>
        </p:nvSpPr>
        <p:spPr>
          <a:xfrm>
            <a:off x="7699375" y="42100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29" name="object 229"/>
          <p:cNvSpPr/>
          <p:nvPr/>
        </p:nvSpPr>
        <p:spPr>
          <a:xfrm>
            <a:off x="7699375" y="45307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30" name="object 230"/>
          <p:cNvSpPr/>
          <p:nvPr/>
        </p:nvSpPr>
        <p:spPr>
          <a:xfrm>
            <a:off x="7699375" y="48514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31" name="object 231"/>
          <p:cNvSpPr/>
          <p:nvPr/>
        </p:nvSpPr>
        <p:spPr>
          <a:xfrm>
            <a:off x="7699375" y="51720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32" name="object 232"/>
          <p:cNvSpPr/>
          <p:nvPr/>
        </p:nvSpPr>
        <p:spPr>
          <a:xfrm>
            <a:off x="7699375" y="54943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33" name="object 233"/>
          <p:cNvSpPr/>
          <p:nvPr/>
        </p:nvSpPr>
        <p:spPr>
          <a:xfrm>
            <a:off x="7699375" y="58150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34" name="object 234"/>
          <p:cNvSpPr/>
          <p:nvPr/>
        </p:nvSpPr>
        <p:spPr>
          <a:xfrm>
            <a:off x="7699375" y="613568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35" name="object 235"/>
          <p:cNvSpPr/>
          <p:nvPr/>
        </p:nvSpPr>
        <p:spPr>
          <a:xfrm>
            <a:off x="7699375" y="645636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36" name="object 236"/>
          <p:cNvSpPr/>
          <p:nvPr/>
        </p:nvSpPr>
        <p:spPr>
          <a:xfrm>
            <a:off x="7699375" y="6777037"/>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0195"/>
            </a:srgbClr>
          </a:solidFill>
        </p:spPr>
        <p:txBody>
          <a:bodyPr wrap="square" lIns="0" tIns="0" rIns="0" bIns="0" rtlCol="0"/>
          <a:lstStyle/>
          <a:p/>
        </p:txBody>
      </p:sp>
      <p:sp>
        <p:nvSpPr>
          <p:cNvPr id="237" name="object 237"/>
          <p:cNvSpPr/>
          <p:nvPr/>
        </p:nvSpPr>
        <p:spPr>
          <a:xfrm>
            <a:off x="8413750" y="36511"/>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38" name="object 238"/>
          <p:cNvSpPr/>
          <p:nvPr/>
        </p:nvSpPr>
        <p:spPr>
          <a:xfrm>
            <a:off x="8413750" y="357187"/>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39" name="object 239"/>
          <p:cNvSpPr/>
          <p:nvPr/>
        </p:nvSpPr>
        <p:spPr>
          <a:xfrm>
            <a:off x="8413750" y="678920"/>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40" name="object 240"/>
          <p:cNvSpPr/>
          <p:nvPr/>
        </p:nvSpPr>
        <p:spPr>
          <a:xfrm>
            <a:off x="8413750" y="100012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41" name="object 241"/>
          <p:cNvSpPr/>
          <p:nvPr/>
        </p:nvSpPr>
        <p:spPr>
          <a:xfrm>
            <a:off x="8413750" y="132079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42" name="object 242"/>
          <p:cNvSpPr/>
          <p:nvPr/>
        </p:nvSpPr>
        <p:spPr>
          <a:xfrm>
            <a:off x="8413750" y="1641474"/>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43" name="object 243"/>
          <p:cNvSpPr/>
          <p:nvPr/>
        </p:nvSpPr>
        <p:spPr>
          <a:xfrm>
            <a:off x="8413750" y="1962149"/>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44" name="object 244"/>
          <p:cNvSpPr/>
          <p:nvPr/>
        </p:nvSpPr>
        <p:spPr>
          <a:xfrm>
            <a:off x="8413750" y="2282824"/>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45" name="object 245"/>
          <p:cNvSpPr/>
          <p:nvPr/>
        </p:nvSpPr>
        <p:spPr>
          <a:xfrm>
            <a:off x="8413750" y="2604557"/>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46" name="object 246"/>
          <p:cNvSpPr/>
          <p:nvPr/>
        </p:nvSpPr>
        <p:spPr>
          <a:xfrm>
            <a:off x="8413750" y="29257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47" name="object 247"/>
          <p:cNvSpPr/>
          <p:nvPr/>
        </p:nvSpPr>
        <p:spPr>
          <a:xfrm>
            <a:off x="8413750" y="32464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48" name="object 248"/>
          <p:cNvSpPr/>
          <p:nvPr/>
        </p:nvSpPr>
        <p:spPr>
          <a:xfrm>
            <a:off x="8413750" y="35671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49" name="object 249"/>
          <p:cNvSpPr/>
          <p:nvPr/>
        </p:nvSpPr>
        <p:spPr>
          <a:xfrm>
            <a:off x="8413750" y="3888845"/>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0195"/>
            </a:srgbClr>
          </a:solidFill>
        </p:spPr>
        <p:txBody>
          <a:bodyPr wrap="square" lIns="0" tIns="0" rIns="0" bIns="0" rtlCol="0"/>
          <a:lstStyle/>
          <a:p/>
        </p:txBody>
      </p:sp>
      <p:sp>
        <p:nvSpPr>
          <p:cNvPr id="250" name="object 250"/>
          <p:cNvSpPr/>
          <p:nvPr/>
        </p:nvSpPr>
        <p:spPr>
          <a:xfrm>
            <a:off x="8413750" y="42100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51" name="object 251"/>
          <p:cNvSpPr/>
          <p:nvPr/>
        </p:nvSpPr>
        <p:spPr>
          <a:xfrm>
            <a:off x="8413750" y="45307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52" name="object 252"/>
          <p:cNvSpPr/>
          <p:nvPr/>
        </p:nvSpPr>
        <p:spPr>
          <a:xfrm>
            <a:off x="8413750" y="48514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53" name="object 253"/>
          <p:cNvSpPr/>
          <p:nvPr/>
        </p:nvSpPr>
        <p:spPr>
          <a:xfrm>
            <a:off x="8413750" y="51720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54" name="object 254"/>
          <p:cNvSpPr/>
          <p:nvPr/>
        </p:nvSpPr>
        <p:spPr>
          <a:xfrm>
            <a:off x="8413750" y="54943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55" name="object 255"/>
          <p:cNvSpPr/>
          <p:nvPr/>
        </p:nvSpPr>
        <p:spPr>
          <a:xfrm>
            <a:off x="8413750" y="58150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56" name="object 256"/>
          <p:cNvSpPr/>
          <p:nvPr/>
        </p:nvSpPr>
        <p:spPr>
          <a:xfrm>
            <a:off x="8413750" y="613568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sp>
        <p:nvSpPr>
          <p:cNvPr id="257" name="object 257"/>
          <p:cNvSpPr/>
          <p:nvPr/>
        </p:nvSpPr>
        <p:spPr>
          <a:xfrm>
            <a:off x="8413750" y="645636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0195"/>
            </a:srgbClr>
          </a:solidFill>
        </p:spPr>
        <p:txBody>
          <a:bodyPr wrap="square" lIns="0" tIns="0" rIns="0" bIns="0" rtlCol="0"/>
          <a:lstStyle/>
          <a:p/>
        </p:txBody>
      </p:sp>
      <p:pic>
        <p:nvPicPr>
          <p:cNvPr id="258" name="object 258"/>
          <p:cNvPicPr/>
          <p:nvPr/>
        </p:nvPicPr>
        <p:blipFill>
          <a:blip r:embed="rId2"/>
          <a:stretch>
            <a:fillRect/>
          </a:stretch>
        </p:blipFill>
        <p:spPr>
          <a:xfrm>
            <a:off x="222132" y="4732436"/>
            <a:ext cx="1559042" cy="1563588"/>
          </a:xfrm>
          <a:prstGeom prst="rect">
            <a:avLst/>
          </a:prstGeom>
        </p:spPr>
      </p:pic>
      <p:sp>
        <p:nvSpPr>
          <p:cNvPr id="259" name="object 259"/>
          <p:cNvSpPr/>
          <p:nvPr/>
        </p:nvSpPr>
        <p:spPr>
          <a:xfrm>
            <a:off x="8413750" y="6777037"/>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0195"/>
            </a:srgbClr>
          </a:solidFill>
        </p:spPr>
        <p:txBody>
          <a:bodyPr wrap="square" lIns="0" tIns="0" rIns="0" bIns="0" rtlCol="0"/>
          <a:lstStyle/>
          <a:p/>
        </p:txBody>
      </p:sp>
      <p:grpSp>
        <p:nvGrpSpPr>
          <p:cNvPr id="260" name="object 260"/>
          <p:cNvGrpSpPr/>
          <p:nvPr/>
        </p:nvGrpSpPr>
        <p:grpSpPr>
          <a:xfrm>
            <a:off x="0" y="266700"/>
            <a:ext cx="9144000" cy="6040755"/>
            <a:chOff x="0" y="266700"/>
            <a:chExt cx="9144000" cy="6040755"/>
          </a:xfrm>
        </p:grpSpPr>
        <p:pic>
          <p:nvPicPr>
            <p:cNvPr id="261" name="object 261"/>
            <p:cNvPicPr/>
            <p:nvPr/>
          </p:nvPicPr>
          <p:blipFill>
            <a:blip r:embed="rId3"/>
            <a:stretch>
              <a:fillRect/>
            </a:stretch>
          </p:blipFill>
          <p:spPr>
            <a:xfrm>
              <a:off x="0" y="292100"/>
              <a:ext cx="9144000" cy="6015037"/>
            </a:xfrm>
            <a:prstGeom prst="rect">
              <a:avLst/>
            </a:prstGeom>
          </p:spPr>
        </p:pic>
        <p:pic>
          <p:nvPicPr>
            <p:cNvPr id="262" name="object 262"/>
            <p:cNvPicPr/>
            <p:nvPr/>
          </p:nvPicPr>
          <p:blipFill>
            <a:blip r:embed="rId4"/>
            <a:stretch>
              <a:fillRect/>
            </a:stretch>
          </p:blipFill>
          <p:spPr>
            <a:xfrm>
              <a:off x="0" y="266700"/>
              <a:ext cx="3563937" cy="2366961"/>
            </a:xfrm>
            <a:prstGeom prst="rect">
              <a:avLst/>
            </a:prstGeom>
          </p:spPr>
        </p:pic>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6159500" y="5092700"/>
            <a:ext cx="2667000" cy="1765300"/>
          </a:xfrm>
          <a:prstGeom prst="rect">
            <a:avLst/>
          </a:prstGeom>
        </p:spPr>
      </p:pic>
      <p:sp>
        <p:nvSpPr>
          <p:cNvPr id="3" name="object 3"/>
          <p:cNvSpPr txBox="1">
            <a:spLocks noGrp="1"/>
          </p:cNvSpPr>
          <p:nvPr>
            <p:ph type="title"/>
          </p:nvPr>
        </p:nvSpPr>
        <p:spPr>
          <a:xfrm>
            <a:off x="78740" y="343407"/>
            <a:ext cx="9055100" cy="2768600"/>
          </a:xfrm>
          <a:prstGeom prst="rect">
            <a:avLst/>
          </a:prstGeom>
        </p:spPr>
        <p:txBody>
          <a:bodyPr vert="horz" wrap="square" lIns="0" tIns="12700" rIns="0" bIns="0" rtlCol="0">
            <a:spAutoFit/>
          </a:bodyPr>
          <a:lstStyle/>
          <a:p>
            <a:pPr marL="354965" marR="5080" indent="-342900">
              <a:lnSpc>
                <a:spcPct val="100000"/>
              </a:lnSpc>
              <a:spcBef>
                <a:spcPts val="100"/>
              </a:spcBef>
            </a:pPr>
            <a:r>
              <a:rPr sz="3600" u="heavy">
                <a:solidFill>
                  <a:srgbClr val="000000"/>
                </a:solidFill>
                <a:uFill>
                  <a:solidFill>
                    <a:srgbClr val="000000"/>
                  </a:solidFill>
                </a:uFill>
              </a:rPr>
              <a:t>袋狼，又名塔斯马尼亚虎，</a:t>
            </a:r>
            <a:r>
              <a:rPr sz="3600" spc="-10">
                <a:solidFill>
                  <a:srgbClr val="000000"/>
                </a:solidFill>
              </a:rPr>
              <a:t>是一种起源于澳</a:t>
            </a:r>
            <a:r>
              <a:rPr sz="3600" spc="-5">
                <a:solidFill>
                  <a:srgbClr val="000000"/>
                </a:solidFill>
              </a:rPr>
              <a:t>澳大利亚塔斯马尼亚岛和巴布亚新几内亚的</a:t>
            </a:r>
            <a:r>
              <a:rPr sz="3600">
                <a:solidFill>
                  <a:srgbClr val="000000"/>
                </a:solidFill>
              </a:rPr>
              <a:t>的肉食性有袋动物。</a:t>
            </a:r>
            <a:r>
              <a:rPr sz="3600">
                <a:solidFill>
                  <a:srgbClr val="000000"/>
                </a:solidFill>
                <a:latin typeface="黑体"/>
                <a:cs typeface="黑体"/>
              </a:rPr>
              <a:t>19</a:t>
            </a:r>
            <a:r>
              <a:rPr sz="3600" spc="-10">
                <a:solidFill>
                  <a:srgbClr val="000000"/>
                </a:solidFill>
              </a:rPr>
              <a:t>世纪初，由于袋狼</a:t>
            </a:r>
            <a:r>
              <a:rPr sz="3600" spc="-50">
                <a:solidFill>
                  <a:srgbClr val="000000"/>
                </a:solidFill>
              </a:rPr>
              <a:t> </a:t>
            </a:r>
            <a:r>
              <a:rPr sz="3600">
                <a:solidFill>
                  <a:srgbClr val="000000"/>
                </a:solidFill>
              </a:rPr>
              <a:t>狼捕食羊开始遭大量捕杀</a:t>
            </a:r>
            <a:r>
              <a:rPr sz="3600">
                <a:solidFill>
                  <a:srgbClr val="000000"/>
                </a:solidFill>
                <a:latin typeface="黑体"/>
                <a:cs typeface="黑体"/>
              </a:rPr>
              <a:t>,</a:t>
            </a:r>
            <a:r>
              <a:rPr sz="3600" spc="-10">
                <a:solidFill>
                  <a:srgbClr val="000000"/>
                </a:solidFill>
              </a:rPr>
              <a:t>在欧洲移民者的</a:t>
            </a:r>
            <a:r>
              <a:rPr sz="3600" spc="-5">
                <a:solidFill>
                  <a:srgbClr val="000000"/>
                </a:solidFill>
              </a:rPr>
              <a:t>的大肆猎杀之后袋狼灭绝。</a:t>
            </a:r>
            <a:endParaRPr sz="3600">
              <a:latin typeface="黑体"/>
              <a:cs typeface="黑体"/>
            </a:endParaRPr>
          </a:p>
        </p:txBody>
      </p:sp>
      <p:sp>
        <p:nvSpPr>
          <p:cNvPr id="4" name="object 4"/>
          <p:cNvSpPr txBox="1"/>
          <p:nvPr/>
        </p:nvSpPr>
        <p:spPr>
          <a:xfrm>
            <a:off x="78740" y="3223894"/>
            <a:ext cx="8750300" cy="2707640"/>
          </a:xfrm>
          <a:prstGeom prst="rect">
            <a:avLst/>
          </a:prstGeom>
        </p:spPr>
        <p:txBody>
          <a:bodyPr vert="horz" wrap="square" lIns="0" tIns="12700" rIns="0" bIns="0" rtlCol="0">
            <a:spAutoFit/>
          </a:bodyPr>
          <a:lstStyle/>
          <a:p>
            <a:pPr marL="354965" marR="5080" indent="-342900" algn="just">
              <a:lnSpc>
                <a:spcPct val="100000"/>
              </a:lnSpc>
              <a:spcBef>
                <a:spcPts val="100"/>
              </a:spcBef>
            </a:pPr>
            <a:r>
              <a:rPr sz="4400" b="1" spc="-270">
                <a:latin typeface="Arial"/>
                <a:cs typeface="Arial"/>
              </a:rPr>
              <a:t>1936</a:t>
            </a:r>
            <a:r>
              <a:rPr sz="4400" b="1">
                <a:latin typeface="Microsoft JhengHei"/>
                <a:cs typeface="Microsoft JhengHei"/>
              </a:rPr>
              <a:t>年</a:t>
            </a:r>
            <a:r>
              <a:rPr sz="4400" b="1" spc="-270">
                <a:latin typeface="Arial"/>
                <a:cs typeface="Arial"/>
              </a:rPr>
              <a:t>9</a:t>
            </a:r>
            <a:r>
              <a:rPr sz="4400" b="1" spc="-5">
                <a:latin typeface="Microsoft JhengHei"/>
                <a:cs typeface="Microsoft JhengHei"/>
              </a:rPr>
              <a:t>月，因为管理员的疏忽，人</a:t>
            </a:r>
            <a:r>
              <a:rPr sz="4400" b="1">
                <a:latin typeface="Microsoft JhengHei"/>
                <a:cs typeface="Microsoft JhengHei"/>
              </a:rPr>
              <a:t>人类所知的最后一只袋狼</a:t>
            </a:r>
            <a:r>
              <a:rPr sz="4400" b="1" spc="730">
                <a:latin typeface="Arial"/>
                <a:cs typeface="Arial"/>
              </a:rPr>
              <a:t>——“</a:t>
            </a:r>
            <a:r>
              <a:rPr sz="4400" b="1" spc="-50">
                <a:latin typeface="Microsoft JhengHei"/>
                <a:cs typeface="Microsoft JhengHei"/>
              </a:rPr>
              <a:t>本</a:t>
            </a:r>
            <a:r>
              <a:rPr sz="4400" b="1">
                <a:latin typeface="Microsoft JhengHei"/>
                <a:cs typeface="Microsoft JhengHei"/>
              </a:rPr>
              <a:t>本杰明</a:t>
            </a:r>
            <a:r>
              <a:rPr sz="4400" b="1" spc="2200">
                <a:latin typeface="Arial"/>
                <a:cs typeface="Arial"/>
              </a:rPr>
              <a:t>”</a:t>
            </a:r>
            <a:r>
              <a:rPr sz="4400" b="1" spc="-5">
                <a:latin typeface="Microsoft JhengHei"/>
                <a:cs typeface="Microsoft JhengHei"/>
              </a:rPr>
              <a:t>在澳大利亚霍巴特动物园</a:t>
            </a:r>
            <a:r>
              <a:rPr sz="4400" b="1" spc="-10">
                <a:latin typeface="Microsoft JhengHei"/>
                <a:cs typeface="Microsoft JhengHei"/>
              </a:rPr>
              <a:t>园暴晒而死。</a:t>
            </a:r>
            <a:endParaRPr sz="4400">
              <a:latin typeface="Microsoft JhengHei"/>
              <a:cs typeface="Microsoft JhengHei"/>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4540" y="268854"/>
            <a:ext cx="8089900" cy="4024629"/>
          </a:xfrm>
          <a:prstGeom prst="rect">
            <a:avLst/>
          </a:prstGeom>
        </p:spPr>
        <p:txBody>
          <a:bodyPr vert="horz" wrap="square" lIns="0" tIns="67310" rIns="0" bIns="0" rtlCol="0">
            <a:spAutoFit/>
          </a:bodyPr>
          <a:lstStyle/>
          <a:p>
            <a:pPr marL="355600" marR="5080" indent="-342900">
              <a:lnSpc>
                <a:spcPts val="3460"/>
              </a:lnSpc>
              <a:spcBef>
                <a:spcPts val="530"/>
              </a:spcBef>
            </a:pPr>
            <a:r>
              <a:rPr sz="3200" spc="-5">
                <a:latin typeface="宋体"/>
                <a:cs typeface="宋体"/>
              </a:rPr>
              <a:t>北京麋鹿苑有个世界灭绝动物墓地。墓碑像像多米诺骨牌一样长长地排在一起，每一块块上面都写着一种动物的名字和其灭绝的时时间。墓碑两侧排列着工业革命后人类的</a:t>
            </a:r>
            <a:r>
              <a:rPr sz="3200" spc="-50">
                <a:latin typeface="宋体"/>
                <a:cs typeface="宋体"/>
              </a:rPr>
              <a:t> </a:t>
            </a:r>
            <a:r>
              <a:rPr sz="3200">
                <a:latin typeface="宋体"/>
                <a:cs typeface="宋体"/>
              </a:rPr>
              <a:t>的</a:t>
            </a:r>
            <a:r>
              <a:rPr sz="3200">
                <a:latin typeface="黑体"/>
                <a:cs typeface="黑体"/>
              </a:rPr>
              <a:t>“</a:t>
            </a:r>
            <a:r>
              <a:rPr sz="3200">
                <a:latin typeface="宋体"/>
                <a:cs typeface="宋体"/>
              </a:rPr>
              <a:t>遗产</a:t>
            </a:r>
            <a:r>
              <a:rPr sz="3200">
                <a:latin typeface="黑体"/>
                <a:cs typeface="黑体"/>
              </a:rPr>
              <a:t>”</a:t>
            </a:r>
            <a:r>
              <a:rPr sz="3200" spc="-5">
                <a:latin typeface="宋体"/>
                <a:cs typeface="宋体"/>
              </a:rPr>
              <a:t>：废弃的齿轮、轮胎、钢铁</a:t>
            </a:r>
            <a:endParaRPr sz="3200">
              <a:latin typeface="宋体"/>
              <a:cs typeface="宋体"/>
            </a:endParaRPr>
          </a:p>
          <a:p>
            <a:pPr marL="355600">
              <a:lnSpc>
                <a:spcPts val="3195"/>
              </a:lnSpc>
            </a:pPr>
            <a:r>
              <a:rPr sz="3200" spc="-5">
                <a:latin typeface="宋体"/>
                <a:cs typeface="宋体"/>
              </a:rPr>
              <a:t>铁铸件、塑料制品等等，反衬着这本沉重</a:t>
            </a:r>
            <a:endParaRPr sz="3200">
              <a:latin typeface="宋体"/>
              <a:cs typeface="宋体"/>
            </a:endParaRPr>
          </a:p>
          <a:p>
            <a:pPr marL="355600" marR="5080">
              <a:lnSpc>
                <a:spcPts val="3460"/>
              </a:lnSpc>
              <a:spcBef>
                <a:spcPts val="240"/>
              </a:spcBef>
            </a:pPr>
            <a:r>
              <a:rPr sz="3200" spc="-5">
                <a:latin typeface="宋体"/>
                <a:cs typeface="宋体"/>
              </a:rPr>
              <a:t>重的动物死亡档案，向人类诉说着动物灭绝绝的原因。倒下去的墓碑的块数，每年都</a:t>
            </a:r>
            <a:r>
              <a:rPr sz="3200" spc="-50">
                <a:latin typeface="宋体"/>
                <a:cs typeface="宋体"/>
              </a:rPr>
              <a:t> </a:t>
            </a:r>
            <a:r>
              <a:rPr sz="3200">
                <a:latin typeface="宋体"/>
                <a:cs typeface="宋体"/>
              </a:rPr>
              <a:t>都在增加</a:t>
            </a:r>
            <a:r>
              <a:rPr sz="3200" spc="-25">
                <a:latin typeface="黑体"/>
                <a:cs typeface="黑体"/>
              </a:rPr>
              <a:t>……</a:t>
            </a:r>
            <a:endParaRPr sz="3200">
              <a:latin typeface="黑体"/>
              <a:cs typeface="黑体"/>
            </a:endParaRPr>
          </a:p>
        </p:txBody>
      </p:sp>
      <p:grpSp>
        <p:nvGrpSpPr>
          <p:cNvPr id="3" name="object 3"/>
          <p:cNvGrpSpPr/>
          <p:nvPr/>
        </p:nvGrpSpPr>
        <p:grpSpPr>
          <a:xfrm>
            <a:off x="1422400" y="4406900"/>
            <a:ext cx="5981700" cy="1981200"/>
            <a:chOff x="1422400" y="4406900"/>
            <a:chExt cx="5981700" cy="1981200"/>
          </a:xfrm>
        </p:grpSpPr>
        <p:pic>
          <p:nvPicPr>
            <p:cNvPr id="4" name="object 4"/>
            <p:cNvPicPr/>
            <p:nvPr/>
          </p:nvPicPr>
          <p:blipFill>
            <a:blip r:embed="rId2"/>
            <a:stretch>
              <a:fillRect/>
            </a:stretch>
          </p:blipFill>
          <p:spPr>
            <a:xfrm>
              <a:off x="1422400" y="4406900"/>
              <a:ext cx="2641600" cy="1981200"/>
            </a:xfrm>
            <a:prstGeom prst="rect">
              <a:avLst/>
            </a:prstGeom>
          </p:spPr>
        </p:pic>
        <p:pic>
          <p:nvPicPr>
            <p:cNvPr id="5" name="object 5"/>
            <p:cNvPicPr/>
            <p:nvPr/>
          </p:nvPicPr>
          <p:blipFill>
            <a:blip r:embed="rId3"/>
            <a:stretch>
              <a:fillRect/>
            </a:stretch>
          </p:blipFill>
          <p:spPr>
            <a:xfrm>
              <a:off x="3873500" y="4546600"/>
              <a:ext cx="3530600" cy="1463675"/>
            </a:xfrm>
            <a:prstGeom prst="rect">
              <a:avLst/>
            </a:prstGeom>
          </p:spPr>
        </p:pic>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266699"/>
            <a:ext cx="9144000" cy="6591300"/>
          </a:xfrm>
          <a:prstGeom prst="rect">
            <a:avLst/>
          </a:prstGeom>
        </p:spPr>
      </p:pic>
      <p:sp>
        <p:nvSpPr>
          <p:cNvPr id="3" name="object 3"/>
          <p:cNvSpPr txBox="1"/>
          <p:nvPr/>
        </p:nvSpPr>
        <p:spPr>
          <a:xfrm>
            <a:off x="470284" y="4917757"/>
            <a:ext cx="7340600" cy="1182370"/>
          </a:xfrm>
          <a:prstGeom prst="rect">
            <a:avLst/>
          </a:prstGeom>
        </p:spPr>
        <p:txBody>
          <a:bodyPr vert="horz" wrap="square" lIns="0" tIns="12700" rIns="0" bIns="0" rtlCol="0">
            <a:spAutoFit/>
          </a:bodyPr>
          <a:lstStyle/>
          <a:p>
            <a:pPr algn="ctr">
              <a:lnSpc>
                <a:spcPts val="4795"/>
              </a:lnSpc>
              <a:spcBef>
                <a:spcPts val="100"/>
              </a:spcBef>
            </a:pPr>
            <a:r>
              <a:rPr sz="4000" b="1" spc="-10">
                <a:latin typeface="Microsoft JhengHei"/>
                <a:cs typeface="Microsoft JhengHei"/>
              </a:rPr>
              <a:t>灭绝之恶果</a:t>
            </a:r>
            <a:endParaRPr sz="4000">
              <a:latin typeface="Microsoft JhengHei"/>
              <a:cs typeface="Microsoft JhengHei"/>
            </a:endParaRPr>
          </a:p>
          <a:p>
            <a:pPr algn="ctr">
              <a:lnSpc>
                <a:spcPts val="4315"/>
              </a:lnSpc>
            </a:pPr>
            <a:r>
              <a:rPr sz="3600" b="1" spc="1800">
                <a:latin typeface="Arial"/>
                <a:cs typeface="Arial"/>
              </a:rPr>
              <a:t>“</a:t>
            </a:r>
            <a:r>
              <a:rPr sz="3600" b="1">
                <a:latin typeface="Microsoft JhengHei"/>
                <a:cs typeface="Microsoft JhengHei"/>
              </a:rPr>
              <a:t>多米诺骨牌</a:t>
            </a:r>
            <a:r>
              <a:rPr sz="3600" b="1" spc="1800">
                <a:latin typeface="Arial"/>
                <a:cs typeface="Arial"/>
              </a:rPr>
              <a:t>”</a:t>
            </a:r>
            <a:r>
              <a:rPr sz="3600" b="1" spc="-10">
                <a:latin typeface="Microsoft JhengHei"/>
                <a:cs typeface="Microsoft JhengHei"/>
              </a:rPr>
              <a:t>的终点是一块天然清</a:t>
            </a:r>
            <a:endParaRPr sz="3600">
              <a:latin typeface="Microsoft JhengHei"/>
              <a:cs typeface="Microsoft JhengHei"/>
            </a:endParaRPr>
          </a:p>
        </p:txBody>
      </p:sp>
      <p:sp>
        <p:nvSpPr>
          <p:cNvPr id="4" name="object 4"/>
          <p:cNvSpPr txBox="1"/>
          <p:nvPr/>
        </p:nvSpPr>
        <p:spPr>
          <a:xfrm>
            <a:off x="470284" y="6074409"/>
            <a:ext cx="6426200" cy="574040"/>
          </a:xfrm>
          <a:prstGeom prst="rect">
            <a:avLst/>
          </a:prstGeom>
        </p:spPr>
        <p:txBody>
          <a:bodyPr vert="horz" wrap="square" lIns="0" tIns="12700" rIns="0" bIns="0" rtlCol="0">
            <a:spAutoFit/>
          </a:bodyPr>
          <a:lstStyle/>
          <a:p>
            <a:pPr marL="12700">
              <a:lnSpc>
                <a:spcPct val="100000"/>
              </a:lnSpc>
              <a:spcBef>
                <a:spcPts val="100"/>
              </a:spcBef>
            </a:pPr>
            <a:r>
              <a:rPr sz="3600" b="1">
                <a:latin typeface="Microsoft JhengHei"/>
                <a:cs typeface="Microsoft JhengHei"/>
              </a:rPr>
              <a:t>清白石墓碑，写着两个大字</a:t>
            </a:r>
            <a:r>
              <a:rPr sz="3600" b="1" spc="-25">
                <a:latin typeface="Arial"/>
                <a:cs typeface="Arial"/>
              </a:rPr>
              <a:t>——</a:t>
            </a:r>
            <a:endParaRPr sz="3600">
              <a:latin typeface="Arial"/>
              <a:cs typeface="Arial"/>
            </a:endParaRPr>
          </a:p>
        </p:txBody>
      </p:sp>
      <p:sp>
        <p:nvSpPr>
          <p:cNvPr id="5" name="object 5"/>
          <p:cNvSpPr txBox="1"/>
          <p:nvPr/>
        </p:nvSpPr>
        <p:spPr>
          <a:xfrm>
            <a:off x="7314564" y="6090920"/>
            <a:ext cx="1549400" cy="939800"/>
          </a:xfrm>
          <a:prstGeom prst="rect">
            <a:avLst/>
          </a:prstGeom>
        </p:spPr>
        <p:txBody>
          <a:bodyPr vert="horz" wrap="square" lIns="0" tIns="12700" rIns="0" bIns="0" rtlCol="0">
            <a:spAutoFit/>
          </a:bodyPr>
          <a:lstStyle/>
          <a:p>
            <a:pPr marL="12700">
              <a:lnSpc>
                <a:spcPct val="100000"/>
              </a:lnSpc>
              <a:spcBef>
                <a:spcPts val="100"/>
              </a:spcBef>
            </a:pPr>
            <a:r>
              <a:rPr sz="6000" b="1" spc="-25">
                <a:latin typeface="Microsoft JhengHei"/>
                <a:cs typeface="Microsoft JhengHei"/>
              </a:rPr>
              <a:t>人类</a:t>
            </a:r>
            <a:endParaRPr sz="60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622300" y="0"/>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 name="object 3"/>
          <p:cNvSpPr/>
          <p:nvPr/>
        </p:nvSpPr>
        <p:spPr>
          <a:xfrm>
            <a:off x="622300" y="320675"/>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 name="object 4"/>
          <p:cNvSpPr/>
          <p:nvPr/>
        </p:nvSpPr>
        <p:spPr>
          <a:xfrm>
            <a:off x="622300" y="642408"/>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5" name="object 5"/>
          <p:cNvSpPr/>
          <p:nvPr/>
        </p:nvSpPr>
        <p:spPr>
          <a:xfrm>
            <a:off x="622300" y="96361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 name="object 6"/>
          <p:cNvSpPr/>
          <p:nvPr/>
        </p:nvSpPr>
        <p:spPr>
          <a:xfrm>
            <a:off x="622300" y="128428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 name="object 7"/>
          <p:cNvSpPr/>
          <p:nvPr/>
        </p:nvSpPr>
        <p:spPr>
          <a:xfrm>
            <a:off x="622300" y="160496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 name="object 8"/>
          <p:cNvSpPr/>
          <p:nvPr/>
        </p:nvSpPr>
        <p:spPr>
          <a:xfrm>
            <a:off x="622300" y="192563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 name="object 9"/>
          <p:cNvSpPr/>
          <p:nvPr/>
        </p:nvSpPr>
        <p:spPr>
          <a:xfrm>
            <a:off x="622300" y="2246312"/>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10" name="object 10"/>
          <p:cNvSpPr/>
          <p:nvPr/>
        </p:nvSpPr>
        <p:spPr>
          <a:xfrm>
            <a:off x="622300" y="2568046"/>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11" name="object 11"/>
          <p:cNvSpPr/>
          <p:nvPr/>
        </p:nvSpPr>
        <p:spPr>
          <a:xfrm>
            <a:off x="622300" y="2889250"/>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2" name="object 12"/>
          <p:cNvSpPr/>
          <p:nvPr/>
        </p:nvSpPr>
        <p:spPr>
          <a:xfrm>
            <a:off x="622300" y="320992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3" name="object 13"/>
          <p:cNvSpPr/>
          <p:nvPr/>
        </p:nvSpPr>
        <p:spPr>
          <a:xfrm>
            <a:off x="622300" y="3530600"/>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14" name="object 14"/>
          <p:cNvSpPr/>
          <p:nvPr/>
        </p:nvSpPr>
        <p:spPr>
          <a:xfrm>
            <a:off x="622300" y="4494212"/>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5" name="object 15"/>
          <p:cNvSpPr/>
          <p:nvPr/>
        </p:nvSpPr>
        <p:spPr>
          <a:xfrm>
            <a:off x="622300" y="4814888"/>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6" name="object 16"/>
          <p:cNvSpPr/>
          <p:nvPr/>
        </p:nvSpPr>
        <p:spPr>
          <a:xfrm>
            <a:off x="622300" y="577850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7" name="object 17"/>
          <p:cNvSpPr/>
          <p:nvPr/>
        </p:nvSpPr>
        <p:spPr>
          <a:xfrm>
            <a:off x="622300" y="6740525"/>
            <a:ext cx="33655" cy="81280"/>
          </a:xfrm>
          <a:custGeom>
            <a:rect l="l" t="t" r="r" b="b"/>
            <a:pathLst>
              <a:path w="33654"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18" name="object 18"/>
          <p:cNvSpPr/>
          <p:nvPr/>
        </p:nvSpPr>
        <p:spPr>
          <a:xfrm>
            <a:off x="1328737" y="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9" name="object 19"/>
          <p:cNvSpPr/>
          <p:nvPr/>
        </p:nvSpPr>
        <p:spPr>
          <a:xfrm>
            <a:off x="1328737" y="320675"/>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20" name="object 20"/>
          <p:cNvSpPr/>
          <p:nvPr/>
        </p:nvSpPr>
        <p:spPr>
          <a:xfrm>
            <a:off x="1328737" y="642408"/>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21" name="object 21"/>
          <p:cNvSpPr/>
          <p:nvPr/>
        </p:nvSpPr>
        <p:spPr>
          <a:xfrm>
            <a:off x="1328737" y="96361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2" name="object 22"/>
          <p:cNvSpPr/>
          <p:nvPr/>
        </p:nvSpPr>
        <p:spPr>
          <a:xfrm>
            <a:off x="1328737" y="128428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3" name="object 23"/>
          <p:cNvSpPr/>
          <p:nvPr/>
        </p:nvSpPr>
        <p:spPr>
          <a:xfrm>
            <a:off x="1328737" y="16049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4" name="object 24"/>
          <p:cNvSpPr/>
          <p:nvPr/>
        </p:nvSpPr>
        <p:spPr>
          <a:xfrm>
            <a:off x="1328737" y="192563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5" name="object 25"/>
          <p:cNvSpPr/>
          <p:nvPr/>
        </p:nvSpPr>
        <p:spPr>
          <a:xfrm>
            <a:off x="1328737" y="22463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26" name="object 26"/>
          <p:cNvSpPr/>
          <p:nvPr/>
        </p:nvSpPr>
        <p:spPr>
          <a:xfrm>
            <a:off x="1328737" y="2568046"/>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27" name="object 27"/>
          <p:cNvSpPr/>
          <p:nvPr/>
        </p:nvSpPr>
        <p:spPr>
          <a:xfrm>
            <a:off x="1328737" y="288925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8" name="object 28"/>
          <p:cNvSpPr/>
          <p:nvPr/>
        </p:nvSpPr>
        <p:spPr>
          <a:xfrm>
            <a:off x="1328737" y="32099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9" name="object 29"/>
          <p:cNvSpPr/>
          <p:nvPr/>
        </p:nvSpPr>
        <p:spPr>
          <a:xfrm>
            <a:off x="1328737" y="41735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0" name="object 30"/>
          <p:cNvSpPr/>
          <p:nvPr/>
        </p:nvSpPr>
        <p:spPr>
          <a:xfrm>
            <a:off x="1328737" y="5135563"/>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1" name="object 31"/>
          <p:cNvSpPr/>
          <p:nvPr/>
        </p:nvSpPr>
        <p:spPr>
          <a:xfrm>
            <a:off x="1328737" y="609917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2" name="object 32"/>
          <p:cNvSpPr/>
          <p:nvPr/>
        </p:nvSpPr>
        <p:spPr>
          <a:xfrm>
            <a:off x="1328737" y="64198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3" name="object 33"/>
          <p:cNvSpPr/>
          <p:nvPr/>
        </p:nvSpPr>
        <p:spPr>
          <a:xfrm>
            <a:off x="1328737" y="6740525"/>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34" name="object 34"/>
          <p:cNvSpPr/>
          <p:nvPr/>
        </p:nvSpPr>
        <p:spPr>
          <a:xfrm>
            <a:off x="2043112" y="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5" name="object 35"/>
          <p:cNvSpPr/>
          <p:nvPr/>
        </p:nvSpPr>
        <p:spPr>
          <a:xfrm>
            <a:off x="2043112" y="320675"/>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36" name="object 36"/>
          <p:cNvSpPr/>
          <p:nvPr/>
        </p:nvSpPr>
        <p:spPr>
          <a:xfrm>
            <a:off x="2043112" y="642408"/>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37" name="object 37"/>
          <p:cNvSpPr/>
          <p:nvPr/>
        </p:nvSpPr>
        <p:spPr>
          <a:xfrm>
            <a:off x="2043112" y="96361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8" name="object 38"/>
          <p:cNvSpPr/>
          <p:nvPr/>
        </p:nvSpPr>
        <p:spPr>
          <a:xfrm>
            <a:off x="2043112" y="128428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9" name="object 39"/>
          <p:cNvSpPr/>
          <p:nvPr/>
        </p:nvSpPr>
        <p:spPr>
          <a:xfrm>
            <a:off x="2043112" y="16049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0" name="object 40"/>
          <p:cNvSpPr/>
          <p:nvPr/>
        </p:nvSpPr>
        <p:spPr>
          <a:xfrm>
            <a:off x="2043112" y="192563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1" name="object 41"/>
          <p:cNvSpPr/>
          <p:nvPr/>
        </p:nvSpPr>
        <p:spPr>
          <a:xfrm>
            <a:off x="2043112" y="22463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2" name="object 42"/>
          <p:cNvSpPr/>
          <p:nvPr/>
        </p:nvSpPr>
        <p:spPr>
          <a:xfrm>
            <a:off x="2043112" y="2568046"/>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3" name="object 43"/>
          <p:cNvSpPr/>
          <p:nvPr/>
        </p:nvSpPr>
        <p:spPr>
          <a:xfrm>
            <a:off x="2043112" y="288925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4" name="object 44"/>
          <p:cNvSpPr/>
          <p:nvPr/>
        </p:nvSpPr>
        <p:spPr>
          <a:xfrm>
            <a:off x="2043112" y="32099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5" name="object 45"/>
          <p:cNvSpPr/>
          <p:nvPr/>
        </p:nvSpPr>
        <p:spPr>
          <a:xfrm>
            <a:off x="2043112" y="3530600"/>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6" name="object 46"/>
          <p:cNvSpPr/>
          <p:nvPr/>
        </p:nvSpPr>
        <p:spPr>
          <a:xfrm>
            <a:off x="2043112" y="3852333"/>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7" name="object 47"/>
          <p:cNvSpPr/>
          <p:nvPr/>
        </p:nvSpPr>
        <p:spPr>
          <a:xfrm>
            <a:off x="2043112" y="41735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8" name="object 48"/>
          <p:cNvSpPr/>
          <p:nvPr/>
        </p:nvSpPr>
        <p:spPr>
          <a:xfrm>
            <a:off x="2043112" y="4494212"/>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9" name="object 49"/>
          <p:cNvSpPr/>
          <p:nvPr/>
        </p:nvSpPr>
        <p:spPr>
          <a:xfrm>
            <a:off x="2043112" y="4814888"/>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0" name="object 50"/>
          <p:cNvSpPr/>
          <p:nvPr/>
        </p:nvSpPr>
        <p:spPr>
          <a:xfrm>
            <a:off x="2043112" y="5135563"/>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1" name="object 51"/>
          <p:cNvSpPr/>
          <p:nvPr/>
        </p:nvSpPr>
        <p:spPr>
          <a:xfrm>
            <a:off x="2043112" y="54578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2" name="object 52"/>
          <p:cNvSpPr/>
          <p:nvPr/>
        </p:nvSpPr>
        <p:spPr>
          <a:xfrm>
            <a:off x="2043112" y="577850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3" name="object 53"/>
          <p:cNvSpPr/>
          <p:nvPr/>
        </p:nvSpPr>
        <p:spPr>
          <a:xfrm>
            <a:off x="2043112" y="609917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4" name="object 54"/>
          <p:cNvSpPr/>
          <p:nvPr/>
        </p:nvSpPr>
        <p:spPr>
          <a:xfrm>
            <a:off x="2043112" y="64198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5" name="object 55"/>
          <p:cNvSpPr/>
          <p:nvPr/>
        </p:nvSpPr>
        <p:spPr>
          <a:xfrm>
            <a:off x="2043112" y="6740525"/>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56" name="object 56"/>
          <p:cNvSpPr/>
          <p:nvPr/>
        </p:nvSpPr>
        <p:spPr>
          <a:xfrm>
            <a:off x="2749550" y="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7" name="object 57"/>
          <p:cNvSpPr/>
          <p:nvPr/>
        </p:nvSpPr>
        <p:spPr>
          <a:xfrm>
            <a:off x="2749550" y="320675"/>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58" name="object 58"/>
          <p:cNvSpPr/>
          <p:nvPr/>
        </p:nvSpPr>
        <p:spPr>
          <a:xfrm>
            <a:off x="2749550" y="642408"/>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59" name="object 59"/>
          <p:cNvSpPr/>
          <p:nvPr/>
        </p:nvSpPr>
        <p:spPr>
          <a:xfrm>
            <a:off x="2749550" y="96361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0" name="object 60"/>
          <p:cNvSpPr/>
          <p:nvPr/>
        </p:nvSpPr>
        <p:spPr>
          <a:xfrm>
            <a:off x="2749550" y="128428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1" name="object 61"/>
          <p:cNvSpPr/>
          <p:nvPr/>
        </p:nvSpPr>
        <p:spPr>
          <a:xfrm>
            <a:off x="2749550" y="16049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2" name="object 62"/>
          <p:cNvSpPr/>
          <p:nvPr/>
        </p:nvSpPr>
        <p:spPr>
          <a:xfrm>
            <a:off x="2749550" y="192563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3" name="object 63"/>
          <p:cNvSpPr/>
          <p:nvPr/>
        </p:nvSpPr>
        <p:spPr>
          <a:xfrm>
            <a:off x="2749550" y="22463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64" name="object 64"/>
          <p:cNvSpPr/>
          <p:nvPr/>
        </p:nvSpPr>
        <p:spPr>
          <a:xfrm>
            <a:off x="2749550" y="2568046"/>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65" name="object 65"/>
          <p:cNvSpPr/>
          <p:nvPr/>
        </p:nvSpPr>
        <p:spPr>
          <a:xfrm>
            <a:off x="2749550" y="288925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6" name="object 66"/>
          <p:cNvSpPr/>
          <p:nvPr/>
        </p:nvSpPr>
        <p:spPr>
          <a:xfrm>
            <a:off x="2749550" y="32099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7" name="object 67"/>
          <p:cNvSpPr/>
          <p:nvPr/>
        </p:nvSpPr>
        <p:spPr>
          <a:xfrm>
            <a:off x="2749550" y="3530600"/>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68" name="object 68"/>
          <p:cNvSpPr/>
          <p:nvPr/>
        </p:nvSpPr>
        <p:spPr>
          <a:xfrm>
            <a:off x="2749550" y="3852333"/>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69" name="object 69"/>
          <p:cNvSpPr/>
          <p:nvPr/>
        </p:nvSpPr>
        <p:spPr>
          <a:xfrm>
            <a:off x="2749550" y="41735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0" name="object 70"/>
          <p:cNvSpPr/>
          <p:nvPr/>
        </p:nvSpPr>
        <p:spPr>
          <a:xfrm>
            <a:off x="2749550" y="4494212"/>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1" name="object 71"/>
          <p:cNvSpPr/>
          <p:nvPr/>
        </p:nvSpPr>
        <p:spPr>
          <a:xfrm>
            <a:off x="2749550" y="4814888"/>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2" name="object 72"/>
          <p:cNvSpPr/>
          <p:nvPr/>
        </p:nvSpPr>
        <p:spPr>
          <a:xfrm>
            <a:off x="2749550" y="5135563"/>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3" name="object 73"/>
          <p:cNvSpPr/>
          <p:nvPr/>
        </p:nvSpPr>
        <p:spPr>
          <a:xfrm>
            <a:off x="2749550" y="54578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4" name="object 74"/>
          <p:cNvSpPr/>
          <p:nvPr/>
        </p:nvSpPr>
        <p:spPr>
          <a:xfrm>
            <a:off x="2749550" y="577850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5" name="object 75"/>
          <p:cNvSpPr/>
          <p:nvPr/>
        </p:nvSpPr>
        <p:spPr>
          <a:xfrm>
            <a:off x="2749550" y="609917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6" name="object 76"/>
          <p:cNvSpPr/>
          <p:nvPr/>
        </p:nvSpPr>
        <p:spPr>
          <a:xfrm>
            <a:off x="2749550" y="64198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7" name="object 77"/>
          <p:cNvSpPr/>
          <p:nvPr/>
        </p:nvSpPr>
        <p:spPr>
          <a:xfrm>
            <a:off x="2749550" y="6740525"/>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78" name="object 78"/>
          <p:cNvSpPr/>
          <p:nvPr/>
        </p:nvSpPr>
        <p:spPr>
          <a:xfrm>
            <a:off x="3455987" y="0"/>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9" name="object 79"/>
          <p:cNvSpPr/>
          <p:nvPr/>
        </p:nvSpPr>
        <p:spPr>
          <a:xfrm>
            <a:off x="3455987" y="320675"/>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80" name="object 80"/>
          <p:cNvSpPr/>
          <p:nvPr/>
        </p:nvSpPr>
        <p:spPr>
          <a:xfrm>
            <a:off x="3455987" y="642408"/>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81" name="object 81"/>
          <p:cNvSpPr/>
          <p:nvPr/>
        </p:nvSpPr>
        <p:spPr>
          <a:xfrm>
            <a:off x="3455987" y="96361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2" name="object 82"/>
          <p:cNvSpPr/>
          <p:nvPr/>
        </p:nvSpPr>
        <p:spPr>
          <a:xfrm>
            <a:off x="3455987" y="128428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3" name="object 83"/>
          <p:cNvSpPr/>
          <p:nvPr/>
        </p:nvSpPr>
        <p:spPr>
          <a:xfrm>
            <a:off x="3455987" y="160496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4" name="object 84"/>
          <p:cNvSpPr/>
          <p:nvPr/>
        </p:nvSpPr>
        <p:spPr>
          <a:xfrm>
            <a:off x="3455987" y="192563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5" name="object 85"/>
          <p:cNvSpPr/>
          <p:nvPr/>
        </p:nvSpPr>
        <p:spPr>
          <a:xfrm>
            <a:off x="3455987" y="2246312"/>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86" name="object 86"/>
          <p:cNvSpPr/>
          <p:nvPr/>
        </p:nvSpPr>
        <p:spPr>
          <a:xfrm>
            <a:off x="3455987" y="2568046"/>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87" name="object 87"/>
          <p:cNvSpPr/>
          <p:nvPr/>
        </p:nvSpPr>
        <p:spPr>
          <a:xfrm>
            <a:off x="3455987" y="2889250"/>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8" name="object 88"/>
          <p:cNvSpPr/>
          <p:nvPr/>
        </p:nvSpPr>
        <p:spPr>
          <a:xfrm>
            <a:off x="3455987" y="320992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9" name="object 89"/>
          <p:cNvSpPr/>
          <p:nvPr/>
        </p:nvSpPr>
        <p:spPr>
          <a:xfrm>
            <a:off x="3455987" y="3530600"/>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90" name="object 90"/>
          <p:cNvSpPr/>
          <p:nvPr/>
        </p:nvSpPr>
        <p:spPr>
          <a:xfrm>
            <a:off x="3455987" y="3852333"/>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91" name="object 91"/>
          <p:cNvSpPr/>
          <p:nvPr/>
        </p:nvSpPr>
        <p:spPr>
          <a:xfrm>
            <a:off x="3455987" y="4173537"/>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2" name="object 92"/>
          <p:cNvSpPr/>
          <p:nvPr/>
        </p:nvSpPr>
        <p:spPr>
          <a:xfrm>
            <a:off x="3455987" y="4494212"/>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3" name="object 93"/>
          <p:cNvSpPr/>
          <p:nvPr/>
        </p:nvSpPr>
        <p:spPr>
          <a:xfrm>
            <a:off x="3455987" y="4814888"/>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4" name="object 94"/>
          <p:cNvSpPr/>
          <p:nvPr/>
        </p:nvSpPr>
        <p:spPr>
          <a:xfrm>
            <a:off x="3455987" y="5135563"/>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5" name="object 95"/>
          <p:cNvSpPr/>
          <p:nvPr/>
        </p:nvSpPr>
        <p:spPr>
          <a:xfrm>
            <a:off x="3455987" y="545782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6" name="object 96"/>
          <p:cNvSpPr/>
          <p:nvPr/>
        </p:nvSpPr>
        <p:spPr>
          <a:xfrm>
            <a:off x="3455987" y="577850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7" name="object 97"/>
          <p:cNvSpPr/>
          <p:nvPr/>
        </p:nvSpPr>
        <p:spPr>
          <a:xfrm>
            <a:off x="3455987" y="609917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8" name="object 98"/>
          <p:cNvSpPr/>
          <p:nvPr/>
        </p:nvSpPr>
        <p:spPr>
          <a:xfrm>
            <a:off x="3455987" y="641985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9" name="object 99"/>
          <p:cNvSpPr/>
          <p:nvPr/>
        </p:nvSpPr>
        <p:spPr>
          <a:xfrm>
            <a:off x="3455987" y="6740525"/>
            <a:ext cx="33655" cy="81280"/>
          </a:xfrm>
          <a:custGeom>
            <a:rect l="l" t="t" r="r" b="b"/>
            <a:pathLst>
              <a:path w="33654"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100" name="object 100"/>
          <p:cNvSpPr/>
          <p:nvPr/>
        </p:nvSpPr>
        <p:spPr>
          <a:xfrm>
            <a:off x="4171950"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01" name="object 101"/>
          <p:cNvSpPr/>
          <p:nvPr/>
        </p:nvSpPr>
        <p:spPr>
          <a:xfrm>
            <a:off x="4171950"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02" name="object 102"/>
          <p:cNvSpPr/>
          <p:nvPr/>
        </p:nvSpPr>
        <p:spPr>
          <a:xfrm>
            <a:off x="4171950"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03" name="object 103"/>
          <p:cNvSpPr/>
          <p:nvPr/>
        </p:nvSpPr>
        <p:spPr>
          <a:xfrm>
            <a:off x="4171950"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04" name="object 104"/>
          <p:cNvSpPr/>
          <p:nvPr/>
        </p:nvSpPr>
        <p:spPr>
          <a:xfrm>
            <a:off x="4171950"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05" name="object 105"/>
          <p:cNvSpPr/>
          <p:nvPr/>
        </p:nvSpPr>
        <p:spPr>
          <a:xfrm>
            <a:off x="4171950"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06" name="object 106"/>
          <p:cNvSpPr/>
          <p:nvPr/>
        </p:nvSpPr>
        <p:spPr>
          <a:xfrm>
            <a:off x="4171950"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07" name="object 107"/>
          <p:cNvSpPr/>
          <p:nvPr/>
        </p:nvSpPr>
        <p:spPr>
          <a:xfrm>
            <a:off x="4171950"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08" name="object 108"/>
          <p:cNvSpPr/>
          <p:nvPr/>
        </p:nvSpPr>
        <p:spPr>
          <a:xfrm>
            <a:off x="4171950"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09" name="object 109"/>
          <p:cNvSpPr/>
          <p:nvPr/>
        </p:nvSpPr>
        <p:spPr>
          <a:xfrm>
            <a:off x="4171950"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0" name="object 110"/>
          <p:cNvSpPr/>
          <p:nvPr/>
        </p:nvSpPr>
        <p:spPr>
          <a:xfrm>
            <a:off x="4171950"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1" name="object 111"/>
          <p:cNvSpPr/>
          <p:nvPr/>
        </p:nvSpPr>
        <p:spPr>
          <a:xfrm>
            <a:off x="4171950"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12" name="object 112"/>
          <p:cNvSpPr/>
          <p:nvPr/>
        </p:nvSpPr>
        <p:spPr>
          <a:xfrm>
            <a:off x="4171950"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13" name="object 113"/>
          <p:cNvSpPr/>
          <p:nvPr/>
        </p:nvSpPr>
        <p:spPr>
          <a:xfrm>
            <a:off x="4171950"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4" name="object 114"/>
          <p:cNvSpPr/>
          <p:nvPr/>
        </p:nvSpPr>
        <p:spPr>
          <a:xfrm>
            <a:off x="4171950"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5" name="object 115"/>
          <p:cNvSpPr/>
          <p:nvPr/>
        </p:nvSpPr>
        <p:spPr>
          <a:xfrm>
            <a:off x="4171950"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6" name="object 116"/>
          <p:cNvSpPr/>
          <p:nvPr/>
        </p:nvSpPr>
        <p:spPr>
          <a:xfrm>
            <a:off x="4171950"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7" name="object 117"/>
          <p:cNvSpPr/>
          <p:nvPr/>
        </p:nvSpPr>
        <p:spPr>
          <a:xfrm>
            <a:off x="4171950"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8" name="object 118"/>
          <p:cNvSpPr/>
          <p:nvPr/>
        </p:nvSpPr>
        <p:spPr>
          <a:xfrm>
            <a:off x="4171950"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9" name="object 119"/>
          <p:cNvSpPr/>
          <p:nvPr/>
        </p:nvSpPr>
        <p:spPr>
          <a:xfrm>
            <a:off x="4171950"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0" name="object 120"/>
          <p:cNvSpPr/>
          <p:nvPr/>
        </p:nvSpPr>
        <p:spPr>
          <a:xfrm>
            <a:off x="4171950"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1" name="object 121"/>
          <p:cNvSpPr/>
          <p:nvPr/>
        </p:nvSpPr>
        <p:spPr>
          <a:xfrm>
            <a:off x="4171950"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122" name="object 122"/>
          <p:cNvSpPr/>
          <p:nvPr/>
        </p:nvSpPr>
        <p:spPr>
          <a:xfrm>
            <a:off x="4878387"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3" name="object 123"/>
          <p:cNvSpPr/>
          <p:nvPr/>
        </p:nvSpPr>
        <p:spPr>
          <a:xfrm>
            <a:off x="4878387"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24" name="object 124"/>
          <p:cNvSpPr/>
          <p:nvPr/>
        </p:nvSpPr>
        <p:spPr>
          <a:xfrm>
            <a:off x="4878387"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25" name="object 125"/>
          <p:cNvSpPr/>
          <p:nvPr/>
        </p:nvSpPr>
        <p:spPr>
          <a:xfrm>
            <a:off x="4878387"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6" name="object 126"/>
          <p:cNvSpPr/>
          <p:nvPr/>
        </p:nvSpPr>
        <p:spPr>
          <a:xfrm>
            <a:off x="4878387"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7" name="object 127"/>
          <p:cNvSpPr/>
          <p:nvPr/>
        </p:nvSpPr>
        <p:spPr>
          <a:xfrm>
            <a:off x="4878387"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8" name="object 128"/>
          <p:cNvSpPr/>
          <p:nvPr/>
        </p:nvSpPr>
        <p:spPr>
          <a:xfrm>
            <a:off x="4878387"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9" name="object 129"/>
          <p:cNvSpPr/>
          <p:nvPr/>
        </p:nvSpPr>
        <p:spPr>
          <a:xfrm>
            <a:off x="4878387"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30" name="object 130"/>
          <p:cNvSpPr/>
          <p:nvPr/>
        </p:nvSpPr>
        <p:spPr>
          <a:xfrm>
            <a:off x="4878387"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31" name="object 131"/>
          <p:cNvSpPr/>
          <p:nvPr/>
        </p:nvSpPr>
        <p:spPr>
          <a:xfrm>
            <a:off x="4878387"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2" name="object 132"/>
          <p:cNvSpPr/>
          <p:nvPr/>
        </p:nvSpPr>
        <p:spPr>
          <a:xfrm>
            <a:off x="4878387"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3" name="object 133"/>
          <p:cNvSpPr/>
          <p:nvPr/>
        </p:nvSpPr>
        <p:spPr>
          <a:xfrm>
            <a:off x="4878387"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34" name="object 134"/>
          <p:cNvSpPr/>
          <p:nvPr/>
        </p:nvSpPr>
        <p:spPr>
          <a:xfrm>
            <a:off x="4878387"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35" name="object 135"/>
          <p:cNvSpPr/>
          <p:nvPr/>
        </p:nvSpPr>
        <p:spPr>
          <a:xfrm>
            <a:off x="4878387"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6" name="object 136"/>
          <p:cNvSpPr/>
          <p:nvPr/>
        </p:nvSpPr>
        <p:spPr>
          <a:xfrm>
            <a:off x="4878387"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7" name="object 137"/>
          <p:cNvSpPr/>
          <p:nvPr/>
        </p:nvSpPr>
        <p:spPr>
          <a:xfrm>
            <a:off x="4878387"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8" name="object 138"/>
          <p:cNvSpPr/>
          <p:nvPr/>
        </p:nvSpPr>
        <p:spPr>
          <a:xfrm>
            <a:off x="4878387"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9" name="object 139"/>
          <p:cNvSpPr/>
          <p:nvPr/>
        </p:nvSpPr>
        <p:spPr>
          <a:xfrm>
            <a:off x="4878387"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0" name="object 140"/>
          <p:cNvSpPr/>
          <p:nvPr/>
        </p:nvSpPr>
        <p:spPr>
          <a:xfrm>
            <a:off x="4878387"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1" name="object 141"/>
          <p:cNvSpPr/>
          <p:nvPr/>
        </p:nvSpPr>
        <p:spPr>
          <a:xfrm>
            <a:off x="4878387"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2" name="object 142"/>
          <p:cNvSpPr/>
          <p:nvPr/>
        </p:nvSpPr>
        <p:spPr>
          <a:xfrm>
            <a:off x="4878387"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3" name="object 143"/>
          <p:cNvSpPr/>
          <p:nvPr/>
        </p:nvSpPr>
        <p:spPr>
          <a:xfrm>
            <a:off x="4878387"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144" name="object 144"/>
          <p:cNvSpPr/>
          <p:nvPr/>
        </p:nvSpPr>
        <p:spPr>
          <a:xfrm>
            <a:off x="5584825"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5" name="object 145"/>
          <p:cNvSpPr/>
          <p:nvPr/>
        </p:nvSpPr>
        <p:spPr>
          <a:xfrm>
            <a:off x="5584825"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46" name="object 146"/>
          <p:cNvSpPr/>
          <p:nvPr/>
        </p:nvSpPr>
        <p:spPr>
          <a:xfrm>
            <a:off x="5584825"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47" name="object 147"/>
          <p:cNvSpPr/>
          <p:nvPr/>
        </p:nvSpPr>
        <p:spPr>
          <a:xfrm>
            <a:off x="5584825"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8" name="object 148"/>
          <p:cNvSpPr/>
          <p:nvPr/>
        </p:nvSpPr>
        <p:spPr>
          <a:xfrm>
            <a:off x="5584825"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9" name="object 149"/>
          <p:cNvSpPr/>
          <p:nvPr/>
        </p:nvSpPr>
        <p:spPr>
          <a:xfrm>
            <a:off x="5584825"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0" name="object 150"/>
          <p:cNvSpPr/>
          <p:nvPr/>
        </p:nvSpPr>
        <p:spPr>
          <a:xfrm>
            <a:off x="5584825"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1" name="object 151"/>
          <p:cNvSpPr/>
          <p:nvPr/>
        </p:nvSpPr>
        <p:spPr>
          <a:xfrm>
            <a:off x="5584825"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52" name="object 152"/>
          <p:cNvSpPr/>
          <p:nvPr/>
        </p:nvSpPr>
        <p:spPr>
          <a:xfrm>
            <a:off x="5584825"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53" name="object 153"/>
          <p:cNvSpPr/>
          <p:nvPr/>
        </p:nvSpPr>
        <p:spPr>
          <a:xfrm>
            <a:off x="5584825"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4" name="object 154"/>
          <p:cNvSpPr/>
          <p:nvPr/>
        </p:nvSpPr>
        <p:spPr>
          <a:xfrm>
            <a:off x="5584825"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5" name="object 155"/>
          <p:cNvSpPr/>
          <p:nvPr/>
        </p:nvSpPr>
        <p:spPr>
          <a:xfrm>
            <a:off x="5584825"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56" name="object 156"/>
          <p:cNvSpPr/>
          <p:nvPr/>
        </p:nvSpPr>
        <p:spPr>
          <a:xfrm>
            <a:off x="5584825"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57" name="object 157"/>
          <p:cNvSpPr/>
          <p:nvPr/>
        </p:nvSpPr>
        <p:spPr>
          <a:xfrm>
            <a:off x="5584825"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8" name="object 158"/>
          <p:cNvSpPr/>
          <p:nvPr/>
        </p:nvSpPr>
        <p:spPr>
          <a:xfrm>
            <a:off x="5584825"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9" name="object 159"/>
          <p:cNvSpPr/>
          <p:nvPr/>
        </p:nvSpPr>
        <p:spPr>
          <a:xfrm>
            <a:off x="5584825"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0" name="object 160"/>
          <p:cNvSpPr/>
          <p:nvPr/>
        </p:nvSpPr>
        <p:spPr>
          <a:xfrm>
            <a:off x="5584825"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1" name="object 161"/>
          <p:cNvSpPr/>
          <p:nvPr/>
        </p:nvSpPr>
        <p:spPr>
          <a:xfrm>
            <a:off x="5584825"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2" name="object 162"/>
          <p:cNvSpPr/>
          <p:nvPr/>
        </p:nvSpPr>
        <p:spPr>
          <a:xfrm>
            <a:off x="5584825"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3" name="object 163"/>
          <p:cNvSpPr/>
          <p:nvPr/>
        </p:nvSpPr>
        <p:spPr>
          <a:xfrm>
            <a:off x="5584825"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4" name="object 164"/>
          <p:cNvSpPr/>
          <p:nvPr/>
        </p:nvSpPr>
        <p:spPr>
          <a:xfrm>
            <a:off x="5584825"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5" name="object 165"/>
          <p:cNvSpPr/>
          <p:nvPr/>
        </p:nvSpPr>
        <p:spPr>
          <a:xfrm>
            <a:off x="5584825"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166" name="object 166"/>
          <p:cNvSpPr/>
          <p:nvPr/>
        </p:nvSpPr>
        <p:spPr>
          <a:xfrm>
            <a:off x="6299200"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7" name="object 167"/>
          <p:cNvSpPr/>
          <p:nvPr/>
        </p:nvSpPr>
        <p:spPr>
          <a:xfrm>
            <a:off x="6299200"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68" name="object 168"/>
          <p:cNvSpPr/>
          <p:nvPr/>
        </p:nvSpPr>
        <p:spPr>
          <a:xfrm>
            <a:off x="6299200"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69" name="object 169"/>
          <p:cNvSpPr/>
          <p:nvPr/>
        </p:nvSpPr>
        <p:spPr>
          <a:xfrm>
            <a:off x="6299200"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0" name="object 170"/>
          <p:cNvSpPr/>
          <p:nvPr/>
        </p:nvSpPr>
        <p:spPr>
          <a:xfrm>
            <a:off x="6299200"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1" name="object 171"/>
          <p:cNvSpPr/>
          <p:nvPr/>
        </p:nvSpPr>
        <p:spPr>
          <a:xfrm>
            <a:off x="6299200"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2" name="object 172"/>
          <p:cNvSpPr/>
          <p:nvPr/>
        </p:nvSpPr>
        <p:spPr>
          <a:xfrm>
            <a:off x="6299200"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3" name="object 173"/>
          <p:cNvSpPr/>
          <p:nvPr/>
        </p:nvSpPr>
        <p:spPr>
          <a:xfrm>
            <a:off x="6299200"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74" name="object 174"/>
          <p:cNvSpPr/>
          <p:nvPr/>
        </p:nvSpPr>
        <p:spPr>
          <a:xfrm>
            <a:off x="6299200"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75" name="object 175"/>
          <p:cNvSpPr/>
          <p:nvPr/>
        </p:nvSpPr>
        <p:spPr>
          <a:xfrm>
            <a:off x="6299200"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6" name="object 176"/>
          <p:cNvSpPr/>
          <p:nvPr/>
        </p:nvSpPr>
        <p:spPr>
          <a:xfrm>
            <a:off x="6299200"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7" name="object 177"/>
          <p:cNvSpPr/>
          <p:nvPr/>
        </p:nvSpPr>
        <p:spPr>
          <a:xfrm>
            <a:off x="6299200"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78" name="object 178"/>
          <p:cNvSpPr/>
          <p:nvPr/>
        </p:nvSpPr>
        <p:spPr>
          <a:xfrm>
            <a:off x="6299200"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79" name="object 179"/>
          <p:cNvSpPr/>
          <p:nvPr/>
        </p:nvSpPr>
        <p:spPr>
          <a:xfrm>
            <a:off x="6299200"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0" name="object 180"/>
          <p:cNvSpPr/>
          <p:nvPr/>
        </p:nvSpPr>
        <p:spPr>
          <a:xfrm>
            <a:off x="6299200"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1" name="object 181"/>
          <p:cNvSpPr/>
          <p:nvPr/>
        </p:nvSpPr>
        <p:spPr>
          <a:xfrm>
            <a:off x="6299200"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2" name="object 182"/>
          <p:cNvSpPr/>
          <p:nvPr/>
        </p:nvSpPr>
        <p:spPr>
          <a:xfrm>
            <a:off x="6299200"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3" name="object 183"/>
          <p:cNvSpPr/>
          <p:nvPr/>
        </p:nvSpPr>
        <p:spPr>
          <a:xfrm>
            <a:off x="6299200"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4" name="object 184"/>
          <p:cNvSpPr/>
          <p:nvPr/>
        </p:nvSpPr>
        <p:spPr>
          <a:xfrm>
            <a:off x="6299200"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5" name="object 185"/>
          <p:cNvSpPr/>
          <p:nvPr/>
        </p:nvSpPr>
        <p:spPr>
          <a:xfrm>
            <a:off x="6299200"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6" name="object 186"/>
          <p:cNvSpPr/>
          <p:nvPr/>
        </p:nvSpPr>
        <p:spPr>
          <a:xfrm>
            <a:off x="6299200"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7" name="object 187"/>
          <p:cNvSpPr/>
          <p:nvPr/>
        </p:nvSpPr>
        <p:spPr>
          <a:xfrm>
            <a:off x="6299200"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188" name="object 188"/>
          <p:cNvSpPr/>
          <p:nvPr/>
        </p:nvSpPr>
        <p:spPr>
          <a:xfrm>
            <a:off x="7005637"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grpSp>
        <p:nvGrpSpPr>
          <p:cNvPr id="189" name="object 189"/>
          <p:cNvGrpSpPr/>
          <p:nvPr/>
        </p:nvGrpSpPr>
        <p:grpSpPr>
          <a:xfrm>
            <a:off x="4755515" y="2545098"/>
            <a:ext cx="3911600" cy="184150"/>
            <a:chOff x="4755515" y="2545098"/>
            <a:chExt cx="3911600" cy="184150"/>
          </a:xfrm>
        </p:grpSpPr>
        <p:sp>
          <p:nvSpPr>
            <p:cNvPr id="190" name="object 190"/>
            <p:cNvSpPr/>
            <p:nvPr/>
          </p:nvSpPr>
          <p:spPr>
            <a:xfrm>
              <a:off x="7005637"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91" name="object 191"/>
            <p:cNvSpPr/>
            <p:nvPr/>
          </p:nvSpPr>
          <p:spPr>
            <a:xfrm>
              <a:off x="4755515" y="2545105"/>
              <a:ext cx="3911600" cy="39370"/>
            </a:xfrm>
            <a:custGeom>
              <a:rect l="l" t="t" r="r" b="b"/>
              <a:pathLst>
                <a:path w="3911600" h="39369">
                  <a:moveTo>
                    <a:pt x="3911587" y="0"/>
                  </a:moveTo>
                  <a:lnTo>
                    <a:pt x="3911587" y="0"/>
                  </a:lnTo>
                  <a:lnTo>
                    <a:pt x="0" y="0"/>
                  </a:lnTo>
                  <a:lnTo>
                    <a:pt x="0" y="39116"/>
                  </a:lnTo>
                  <a:lnTo>
                    <a:pt x="3911587" y="39116"/>
                  </a:lnTo>
                  <a:lnTo>
                    <a:pt x="3911587" y="0"/>
                  </a:lnTo>
                  <a:close/>
                </a:path>
              </a:pathLst>
            </a:custGeom>
            <a:solidFill>
              <a:srgbClr val="000000"/>
            </a:solidFill>
          </p:spPr>
          <p:txBody>
            <a:bodyPr wrap="square" lIns="0" tIns="0" rIns="0" bIns="0" rtlCol="0"/>
            <a:lstStyle/>
            <a:p/>
          </p:txBody>
        </p:sp>
      </p:grpSp>
      <p:sp>
        <p:nvSpPr>
          <p:cNvPr id="192" name="object 192"/>
          <p:cNvSpPr/>
          <p:nvPr/>
        </p:nvSpPr>
        <p:spPr>
          <a:xfrm>
            <a:off x="7005637"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3" name="object 193"/>
          <p:cNvSpPr/>
          <p:nvPr/>
        </p:nvSpPr>
        <p:spPr>
          <a:xfrm>
            <a:off x="7005637"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4" name="object 194"/>
          <p:cNvSpPr/>
          <p:nvPr/>
        </p:nvSpPr>
        <p:spPr>
          <a:xfrm>
            <a:off x="7005637"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95" name="object 195"/>
          <p:cNvSpPr/>
          <p:nvPr/>
        </p:nvSpPr>
        <p:spPr>
          <a:xfrm>
            <a:off x="7005637"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96" name="object 196"/>
          <p:cNvSpPr/>
          <p:nvPr/>
        </p:nvSpPr>
        <p:spPr>
          <a:xfrm>
            <a:off x="7005637"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7" name="object 197"/>
          <p:cNvSpPr/>
          <p:nvPr/>
        </p:nvSpPr>
        <p:spPr>
          <a:xfrm>
            <a:off x="7005637"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8" name="object 198"/>
          <p:cNvSpPr/>
          <p:nvPr/>
        </p:nvSpPr>
        <p:spPr>
          <a:xfrm>
            <a:off x="7005637"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9" name="object 199"/>
          <p:cNvSpPr/>
          <p:nvPr/>
        </p:nvSpPr>
        <p:spPr>
          <a:xfrm>
            <a:off x="7005637"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0" name="object 200"/>
          <p:cNvSpPr/>
          <p:nvPr/>
        </p:nvSpPr>
        <p:spPr>
          <a:xfrm>
            <a:off x="7005637"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1" name="object 201"/>
          <p:cNvSpPr/>
          <p:nvPr/>
        </p:nvSpPr>
        <p:spPr>
          <a:xfrm>
            <a:off x="7005637"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2" name="object 202"/>
          <p:cNvSpPr/>
          <p:nvPr/>
        </p:nvSpPr>
        <p:spPr>
          <a:xfrm>
            <a:off x="7005637"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3" name="object 203"/>
          <p:cNvSpPr/>
          <p:nvPr/>
        </p:nvSpPr>
        <p:spPr>
          <a:xfrm>
            <a:off x="7005637"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4" name="object 204"/>
          <p:cNvSpPr/>
          <p:nvPr/>
        </p:nvSpPr>
        <p:spPr>
          <a:xfrm>
            <a:off x="7005637"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205" name="object 205"/>
          <p:cNvSpPr/>
          <p:nvPr/>
        </p:nvSpPr>
        <p:spPr>
          <a:xfrm>
            <a:off x="7712075"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06" name="object 206"/>
          <p:cNvSpPr/>
          <p:nvPr/>
        </p:nvSpPr>
        <p:spPr>
          <a:xfrm>
            <a:off x="7712075"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07" name="object 207"/>
          <p:cNvSpPr/>
          <p:nvPr/>
        </p:nvSpPr>
        <p:spPr>
          <a:xfrm>
            <a:off x="7712075"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8" name="object 208"/>
          <p:cNvSpPr/>
          <p:nvPr/>
        </p:nvSpPr>
        <p:spPr>
          <a:xfrm>
            <a:off x="7712075"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9" name="object 209"/>
          <p:cNvSpPr/>
          <p:nvPr/>
        </p:nvSpPr>
        <p:spPr>
          <a:xfrm>
            <a:off x="7712075"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10" name="object 210"/>
          <p:cNvSpPr/>
          <p:nvPr/>
        </p:nvSpPr>
        <p:spPr>
          <a:xfrm>
            <a:off x="7712075"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11" name="object 211"/>
          <p:cNvSpPr/>
          <p:nvPr/>
        </p:nvSpPr>
        <p:spPr>
          <a:xfrm>
            <a:off x="7712075"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2" name="object 212"/>
          <p:cNvSpPr/>
          <p:nvPr/>
        </p:nvSpPr>
        <p:spPr>
          <a:xfrm>
            <a:off x="7712075"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3" name="object 213"/>
          <p:cNvSpPr/>
          <p:nvPr/>
        </p:nvSpPr>
        <p:spPr>
          <a:xfrm>
            <a:off x="7712075"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4" name="object 214"/>
          <p:cNvSpPr/>
          <p:nvPr/>
        </p:nvSpPr>
        <p:spPr>
          <a:xfrm>
            <a:off x="7712075"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5" name="object 215"/>
          <p:cNvSpPr/>
          <p:nvPr/>
        </p:nvSpPr>
        <p:spPr>
          <a:xfrm>
            <a:off x="7712075"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6" name="object 216"/>
          <p:cNvSpPr/>
          <p:nvPr/>
        </p:nvSpPr>
        <p:spPr>
          <a:xfrm>
            <a:off x="7712075"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7" name="object 217"/>
          <p:cNvSpPr/>
          <p:nvPr/>
        </p:nvSpPr>
        <p:spPr>
          <a:xfrm>
            <a:off x="7712075"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8" name="object 218"/>
          <p:cNvSpPr/>
          <p:nvPr/>
        </p:nvSpPr>
        <p:spPr>
          <a:xfrm>
            <a:off x="7712075"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9" name="object 219"/>
          <p:cNvSpPr/>
          <p:nvPr/>
        </p:nvSpPr>
        <p:spPr>
          <a:xfrm>
            <a:off x="7712075"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220" name="object 220"/>
          <p:cNvSpPr/>
          <p:nvPr/>
        </p:nvSpPr>
        <p:spPr>
          <a:xfrm>
            <a:off x="8426450"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21" name="object 221"/>
          <p:cNvSpPr/>
          <p:nvPr/>
        </p:nvSpPr>
        <p:spPr>
          <a:xfrm>
            <a:off x="8426450"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22" name="object 222"/>
          <p:cNvSpPr/>
          <p:nvPr/>
        </p:nvSpPr>
        <p:spPr>
          <a:xfrm>
            <a:off x="8426450"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3" name="object 223"/>
          <p:cNvSpPr/>
          <p:nvPr/>
        </p:nvSpPr>
        <p:spPr>
          <a:xfrm>
            <a:off x="8426450"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4" name="object 224"/>
          <p:cNvSpPr/>
          <p:nvPr/>
        </p:nvSpPr>
        <p:spPr>
          <a:xfrm>
            <a:off x="8426450"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25" name="object 225"/>
          <p:cNvSpPr/>
          <p:nvPr/>
        </p:nvSpPr>
        <p:spPr>
          <a:xfrm>
            <a:off x="8426450"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26" name="object 226"/>
          <p:cNvSpPr/>
          <p:nvPr/>
        </p:nvSpPr>
        <p:spPr>
          <a:xfrm>
            <a:off x="8426450"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7" name="object 227"/>
          <p:cNvSpPr/>
          <p:nvPr/>
        </p:nvSpPr>
        <p:spPr>
          <a:xfrm>
            <a:off x="8426450"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8" name="object 228"/>
          <p:cNvSpPr/>
          <p:nvPr/>
        </p:nvSpPr>
        <p:spPr>
          <a:xfrm>
            <a:off x="8426450"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9" name="object 229"/>
          <p:cNvSpPr/>
          <p:nvPr/>
        </p:nvSpPr>
        <p:spPr>
          <a:xfrm>
            <a:off x="8426450"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pic>
        <p:nvPicPr>
          <p:cNvPr id="230" name="object 230"/>
          <p:cNvPicPr/>
          <p:nvPr/>
        </p:nvPicPr>
        <p:blipFill>
          <a:blip r:embed="rId2"/>
          <a:stretch>
            <a:fillRect/>
          </a:stretch>
        </p:blipFill>
        <p:spPr>
          <a:xfrm>
            <a:off x="1089298" y="3447414"/>
            <a:ext cx="492819" cy="565786"/>
          </a:xfrm>
          <a:prstGeom prst="rect">
            <a:avLst/>
          </a:prstGeom>
        </p:spPr>
      </p:pic>
      <p:sp>
        <p:nvSpPr>
          <p:cNvPr id="231" name="object 231"/>
          <p:cNvSpPr/>
          <p:nvPr/>
        </p:nvSpPr>
        <p:spPr>
          <a:xfrm>
            <a:off x="8426450"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32" name="object 232"/>
          <p:cNvSpPr/>
          <p:nvPr/>
        </p:nvSpPr>
        <p:spPr>
          <a:xfrm>
            <a:off x="8426450"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33" name="object 233"/>
          <p:cNvSpPr/>
          <p:nvPr/>
        </p:nvSpPr>
        <p:spPr>
          <a:xfrm>
            <a:off x="8426450"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34" name="object 234"/>
          <p:cNvSpPr/>
          <p:nvPr/>
        </p:nvSpPr>
        <p:spPr>
          <a:xfrm>
            <a:off x="8426450"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35" name="object 235"/>
          <p:cNvSpPr/>
          <p:nvPr/>
        </p:nvSpPr>
        <p:spPr>
          <a:xfrm>
            <a:off x="8426450"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pic>
        <p:nvPicPr>
          <p:cNvPr id="236" name="object 236"/>
          <p:cNvPicPr/>
          <p:nvPr/>
        </p:nvPicPr>
        <p:blipFill>
          <a:blip r:embed="rId3"/>
          <a:stretch>
            <a:fillRect/>
          </a:stretch>
        </p:blipFill>
        <p:spPr>
          <a:xfrm>
            <a:off x="1089298" y="4494212"/>
            <a:ext cx="492819" cy="517808"/>
          </a:xfrm>
          <a:prstGeom prst="rect">
            <a:avLst/>
          </a:prstGeom>
        </p:spPr>
      </p:pic>
      <p:pic>
        <p:nvPicPr>
          <p:cNvPr id="237" name="object 237"/>
          <p:cNvPicPr/>
          <p:nvPr/>
        </p:nvPicPr>
        <p:blipFill>
          <a:blip r:embed="rId4"/>
          <a:stretch>
            <a:fillRect/>
          </a:stretch>
        </p:blipFill>
        <p:spPr>
          <a:xfrm>
            <a:off x="1089298" y="5457825"/>
            <a:ext cx="492819" cy="563846"/>
          </a:xfrm>
          <a:prstGeom prst="rect">
            <a:avLst/>
          </a:prstGeom>
        </p:spPr>
      </p:pic>
      <p:pic>
        <p:nvPicPr>
          <p:cNvPr id="238" name="object 238"/>
          <p:cNvPicPr/>
          <p:nvPr/>
        </p:nvPicPr>
        <p:blipFill>
          <a:blip r:embed="rId5"/>
          <a:stretch>
            <a:fillRect/>
          </a:stretch>
        </p:blipFill>
        <p:spPr>
          <a:xfrm>
            <a:off x="403498" y="3852333"/>
            <a:ext cx="492819" cy="569137"/>
          </a:xfrm>
          <a:prstGeom prst="rect">
            <a:avLst/>
          </a:prstGeom>
        </p:spPr>
      </p:pic>
      <p:pic>
        <p:nvPicPr>
          <p:cNvPr id="239" name="object 239"/>
          <p:cNvPicPr/>
          <p:nvPr/>
        </p:nvPicPr>
        <p:blipFill>
          <a:blip r:embed="rId6"/>
          <a:stretch>
            <a:fillRect/>
          </a:stretch>
        </p:blipFill>
        <p:spPr>
          <a:xfrm>
            <a:off x="403498" y="5073014"/>
            <a:ext cx="492819" cy="545147"/>
          </a:xfrm>
          <a:prstGeom prst="rect">
            <a:avLst/>
          </a:prstGeom>
        </p:spPr>
      </p:pic>
      <p:pic>
        <p:nvPicPr>
          <p:cNvPr id="240" name="object 240"/>
          <p:cNvPicPr/>
          <p:nvPr/>
        </p:nvPicPr>
        <p:blipFill>
          <a:blip r:embed="rId7"/>
          <a:stretch>
            <a:fillRect/>
          </a:stretch>
        </p:blipFill>
        <p:spPr>
          <a:xfrm>
            <a:off x="403498" y="6099175"/>
            <a:ext cx="492819" cy="481295"/>
          </a:xfrm>
          <a:prstGeom prst="rect">
            <a:avLst/>
          </a:prstGeom>
        </p:spPr>
      </p:pic>
      <p:pic>
        <p:nvPicPr>
          <p:cNvPr id="241" name="object 241"/>
          <p:cNvPicPr/>
          <p:nvPr/>
        </p:nvPicPr>
        <p:blipFill>
          <a:blip r:embed="rId8"/>
          <a:stretch>
            <a:fillRect/>
          </a:stretch>
        </p:blipFill>
        <p:spPr>
          <a:xfrm>
            <a:off x="7005637" y="-2161"/>
            <a:ext cx="2139750" cy="2088137"/>
          </a:xfrm>
          <a:prstGeom prst="rect">
            <a:avLst/>
          </a:prstGeom>
        </p:spPr>
      </p:pic>
      <p:sp>
        <p:nvSpPr>
          <p:cNvPr id="242" name="object 242"/>
          <p:cNvSpPr txBox="1">
            <a:spLocks noGrp="1"/>
          </p:cNvSpPr>
          <p:nvPr>
            <p:ph type="title"/>
          </p:nvPr>
        </p:nvSpPr>
        <p:spPr>
          <a:xfrm>
            <a:off x="474028" y="48895"/>
            <a:ext cx="5105400" cy="635000"/>
          </a:xfrm>
          <a:prstGeom prst="rect">
            <a:avLst/>
          </a:prstGeom>
        </p:spPr>
        <p:txBody>
          <a:bodyPr vert="horz" wrap="square" lIns="0" tIns="12700" rIns="0" bIns="0" rtlCol="0">
            <a:spAutoFit/>
          </a:bodyPr>
          <a:lstStyle/>
          <a:p>
            <a:pPr marL="12700">
              <a:lnSpc>
                <a:spcPct val="100000"/>
              </a:lnSpc>
              <a:spcBef>
                <a:spcPts val="100"/>
              </a:spcBef>
            </a:pPr>
            <a:r>
              <a:rPr sz="4000" spc="-5">
                <a:solidFill>
                  <a:srgbClr val="000000"/>
                </a:solidFill>
              </a:rPr>
              <a:t>人类面临的环境问题：</a:t>
            </a:r>
            <a:endParaRPr sz="4000"/>
          </a:p>
        </p:txBody>
      </p:sp>
      <p:sp>
        <p:nvSpPr>
          <p:cNvPr id="243" name="object 243"/>
          <p:cNvSpPr/>
          <p:nvPr/>
        </p:nvSpPr>
        <p:spPr>
          <a:xfrm>
            <a:off x="829627" y="1402016"/>
            <a:ext cx="3911600" cy="39370"/>
          </a:xfrm>
          <a:custGeom>
            <a:rect l="l" t="t" r="r" b="b"/>
            <a:pathLst>
              <a:path w="3911600" h="39369">
                <a:moveTo>
                  <a:pt x="3911600" y="0"/>
                </a:moveTo>
                <a:lnTo>
                  <a:pt x="3911600" y="0"/>
                </a:lnTo>
                <a:lnTo>
                  <a:pt x="0" y="0"/>
                </a:lnTo>
                <a:lnTo>
                  <a:pt x="0" y="39116"/>
                </a:lnTo>
                <a:lnTo>
                  <a:pt x="3911600" y="39116"/>
                </a:lnTo>
                <a:lnTo>
                  <a:pt x="3911600" y="0"/>
                </a:lnTo>
                <a:close/>
              </a:path>
            </a:pathLst>
          </a:custGeom>
          <a:solidFill>
            <a:srgbClr val="000000"/>
          </a:solidFill>
        </p:spPr>
        <p:txBody>
          <a:bodyPr wrap="square" lIns="0" tIns="0" rIns="0" bIns="0" rtlCol="0"/>
          <a:lstStyle/>
          <a:p/>
        </p:txBody>
      </p:sp>
      <p:sp>
        <p:nvSpPr>
          <p:cNvPr id="244" name="object 244"/>
          <p:cNvSpPr txBox="1"/>
          <p:nvPr/>
        </p:nvSpPr>
        <p:spPr>
          <a:xfrm>
            <a:off x="474028" y="794194"/>
            <a:ext cx="4838700" cy="695960"/>
          </a:xfrm>
          <a:prstGeom prst="rect">
            <a:avLst/>
          </a:prstGeom>
        </p:spPr>
        <p:txBody>
          <a:bodyPr vert="horz" wrap="square" lIns="0" tIns="12700" rIns="0" bIns="0" rtlCol="0">
            <a:spAutoFit/>
          </a:bodyPr>
          <a:lstStyle/>
          <a:p>
            <a:pPr marL="355600" indent="-342900">
              <a:lnSpc>
                <a:spcPct val="100000"/>
              </a:lnSpc>
              <a:spcBef>
                <a:spcPts val="100"/>
              </a:spcBef>
              <a:buClr>
                <a:srgbClr val="0066CC"/>
              </a:buClr>
              <a:buSzPct val="101136"/>
              <a:buFont typeface="Wingdings"/>
              <a:buChar char=""/>
              <a:tabLst>
                <a:tab pos="355600"/>
              </a:tabLst>
            </a:pPr>
            <a:r>
              <a:rPr sz="4400" spc="-10">
                <a:latin typeface="宋体"/>
                <a:cs typeface="宋体"/>
              </a:rPr>
              <a:t>生物多样性减少。</a:t>
            </a:r>
            <a:endParaRPr sz="4400">
              <a:latin typeface="宋体"/>
              <a:cs typeface="宋体"/>
            </a:endParaRPr>
          </a:p>
        </p:txBody>
      </p:sp>
      <p:sp>
        <p:nvSpPr>
          <p:cNvPr id="245" name="object 245"/>
          <p:cNvSpPr/>
          <p:nvPr/>
        </p:nvSpPr>
        <p:spPr>
          <a:xfrm>
            <a:off x="4741228" y="1402016"/>
            <a:ext cx="558800" cy="39370"/>
          </a:xfrm>
          <a:custGeom>
            <a:rect l="l" t="t" r="r" b="b"/>
            <a:pathLst>
              <a:path w="558800" h="39369">
                <a:moveTo>
                  <a:pt x="558800" y="39115"/>
                </a:moveTo>
                <a:lnTo>
                  <a:pt x="0" y="39115"/>
                </a:lnTo>
                <a:lnTo>
                  <a:pt x="0" y="0"/>
                </a:lnTo>
                <a:lnTo>
                  <a:pt x="558800" y="0"/>
                </a:lnTo>
                <a:lnTo>
                  <a:pt x="558800" y="39115"/>
                </a:lnTo>
                <a:close/>
              </a:path>
            </a:pathLst>
          </a:custGeom>
          <a:solidFill>
            <a:srgbClr val="000000"/>
          </a:solidFill>
        </p:spPr>
        <p:txBody>
          <a:bodyPr wrap="square" lIns="0" tIns="0" rIns="0" bIns="0" rtlCol="0"/>
          <a:lstStyle/>
          <a:p/>
        </p:txBody>
      </p:sp>
      <p:sp>
        <p:nvSpPr>
          <p:cNvPr id="246" name="object 246"/>
          <p:cNvSpPr/>
          <p:nvPr/>
        </p:nvSpPr>
        <p:spPr>
          <a:xfrm>
            <a:off x="4196715" y="2545098"/>
            <a:ext cx="558800" cy="39370"/>
          </a:xfrm>
          <a:custGeom>
            <a:rect l="l" t="t" r="r" b="b"/>
            <a:pathLst>
              <a:path w="558800" h="39369">
                <a:moveTo>
                  <a:pt x="558799" y="39115"/>
                </a:moveTo>
                <a:lnTo>
                  <a:pt x="0" y="39115"/>
                </a:lnTo>
                <a:lnTo>
                  <a:pt x="0" y="0"/>
                </a:lnTo>
                <a:lnTo>
                  <a:pt x="558799" y="0"/>
                </a:lnTo>
                <a:lnTo>
                  <a:pt x="558799" y="39115"/>
                </a:lnTo>
                <a:close/>
              </a:path>
            </a:pathLst>
          </a:custGeom>
          <a:solidFill>
            <a:srgbClr val="000000"/>
          </a:solidFill>
        </p:spPr>
        <p:txBody>
          <a:bodyPr wrap="square" lIns="0" tIns="0" rIns="0" bIns="0" rtlCol="0"/>
          <a:lstStyle/>
          <a:p/>
        </p:txBody>
      </p:sp>
      <p:sp>
        <p:nvSpPr>
          <p:cNvPr id="247" name="object 247"/>
          <p:cNvSpPr txBox="1"/>
          <p:nvPr/>
        </p:nvSpPr>
        <p:spPr>
          <a:xfrm>
            <a:off x="4184015" y="1937276"/>
            <a:ext cx="5054600" cy="695960"/>
          </a:xfrm>
          <a:prstGeom prst="rect">
            <a:avLst/>
          </a:prstGeom>
        </p:spPr>
        <p:txBody>
          <a:bodyPr vert="horz" wrap="square" lIns="0" tIns="12700" rIns="0" bIns="0" rtlCol="0">
            <a:spAutoFit/>
          </a:bodyPr>
          <a:lstStyle/>
          <a:p>
            <a:pPr marL="12700">
              <a:lnSpc>
                <a:spcPct val="100000"/>
              </a:lnSpc>
              <a:spcBef>
                <a:spcPts val="100"/>
              </a:spcBef>
            </a:pPr>
            <a:r>
              <a:rPr sz="4400" b="1" spc="-10">
                <a:latin typeface="Microsoft JhengHei"/>
                <a:cs typeface="Microsoft JhengHei"/>
              </a:rPr>
              <a:t>主要原因是过度捕猎</a:t>
            </a:r>
            <a:endParaRPr sz="4400">
              <a:latin typeface="Microsoft JhengHei"/>
              <a:cs typeface="Microsoft JhengHei"/>
            </a:endParaRPr>
          </a:p>
        </p:txBody>
      </p:sp>
      <p:sp>
        <p:nvSpPr>
          <p:cNvPr id="248" name="object 248"/>
          <p:cNvSpPr/>
          <p:nvPr/>
        </p:nvSpPr>
        <p:spPr>
          <a:xfrm>
            <a:off x="4196715" y="3617994"/>
            <a:ext cx="558800" cy="39370"/>
          </a:xfrm>
          <a:custGeom>
            <a:rect l="l" t="t" r="r" b="b"/>
            <a:pathLst>
              <a:path w="558800" h="39370">
                <a:moveTo>
                  <a:pt x="558799" y="39115"/>
                </a:moveTo>
                <a:lnTo>
                  <a:pt x="0" y="39115"/>
                </a:lnTo>
                <a:lnTo>
                  <a:pt x="0" y="0"/>
                </a:lnTo>
                <a:lnTo>
                  <a:pt x="558799" y="0"/>
                </a:lnTo>
                <a:lnTo>
                  <a:pt x="558799" y="39115"/>
                </a:lnTo>
                <a:close/>
              </a:path>
            </a:pathLst>
          </a:custGeom>
          <a:solidFill>
            <a:srgbClr val="000000"/>
          </a:solidFill>
        </p:spPr>
        <p:txBody>
          <a:bodyPr wrap="square" lIns="0" tIns="0" rIns="0" bIns="0" rtlCol="0"/>
          <a:lstStyle/>
          <a:p/>
        </p:txBody>
      </p:sp>
      <p:sp>
        <p:nvSpPr>
          <p:cNvPr id="249" name="object 249"/>
          <p:cNvSpPr/>
          <p:nvPr/>
        </p:nvSpPr>
        <p:spPr>
          <a:xfrm>
            <a:off x="4196715" y="3617994"/>
            <a:ext cx="558800" cy="39370"/>
          </a:xfrm>
          <a:custGeom>
            <a:rect l="l" t="t" r="r" b="b"/>
            <a:pathLst>
              <a:path w="558800" h="39370">
                <a:moveTo>
                  <a:pt x="558799" y="39115"/>
                </a:moveTo>
                <a:lnTo>
                  <a:pt x="0" y="39115"/>
                </a:lnTo>
                <a:lnTo>
                  <a:pt x="0" y="0"/>
                </a:lnTo>
                <a:lnTo>
                  <a:pt x="558799" y="0"/>
                </a:lnTo>
                <a:lnTo>
                  <a:pt x="558799" y="39115"/>
                </a:lnTo>
                <a:close/>
              </a:path>
            </a:pathLst>
          </a:custGeom>
          <a:solidFill>
            <a:srgbClr val="000000"/>
          </a:solidFill>
        </p:spPr>
        <p:txBody>
          <a:bodyPr wrap="square" lIns="0" tIns="0" rIns="0" bIns="0" rtlCol="0"/>
          <a:lstStyle/>
          <a:p/>
        </p:txBody>
      </p:sp>
      <p:sp>
        <p:nvSpPr>
          <p:cNvPr id="250" name="object 250"/>
          <p:cNvSpPr txBox="1"/>
          <p:nvPr/>
        </p:nvSpPr>
        <p:spPr>
          <a:xfrm>
            <a:off x="4184015" y="2473724"/>
            <a:ext cx="4495800" cy="1232535"/>
          </a:xfrm>
          <a:prstGeom prst="rect">
            <a:avLst/>
          </a:prstGeom>
        </p:spPr>
        <p:txBody>
          <a:bodyPr vert="horz" wrap="square" lIns="0" tIns="142875" rIns="0" bIns="0" rtlCol="0">
            <a:spAutoFit/>
          </a:bodyPr>
          <a:lstStyle/>
          <a:p>
            <a:pPr marL="12700" marR="5080">
              <a:lnSpc>
                <a:spcPts val="4220"/>
              </a:lnSpc>
              <a:spcBef>
                <a:spcPts val="1125"/>
              </a:spcBef>
            </a:pPr>
            <a:r>
              <a:rPr sz="4400" b="1" u="heavy">
                <a:uFill>
                  <a:solidFill>
                    <a:srgbClr val="000000"/>
                  </a:solidFill>
                </a:uFill>
                <a:latin typeface="Microsoft JhengHei"/>
                <a:cs typeface="Microsoft JhengHei"/>
              </a:rPr>
              <a:t>猎、栖息地破坏</a:t>
            </a:r>
            <a:r>
              <a:rPr sz="4400" b="1" spc="-50">
                <a:latin typeface="Microsoft JhengHei"/>
                <a:cs typeface="Microsoft JhengHei"/>
              </a:rPr>
              <a:t>等</a:t>
            </a:r>
            <a:r>
              <a:rPr sz="4400" b="1" spc="-25">
                <a:latin typeface="Microsoft JhengHei"/>
                <a:cs typeface="Microsoft JhengHei"/>
              </a:rPr>
              <a:t>等。</a:t>
            </a:r>
            <a:endParaRPr sz="4400">
              <a:latin typeface="Microsoft JhengHei"/>
              <a:cs typeface="Microsoft JhengHei"/>
            </a:endParaRPr>
          </a:p>
        </p:txBody>
      </p:sp>
      <p:sp>
        <p:nvSpPr>
          <p:cNvPr id="251" name="object 251"/>
          <p:cNvSpPr/>
          <p:nvPr/>
        </p:nvSpPr>
        <p:spPr>
          <a:xfrm>
            <a:off x="4755515" y="3617994"/>
            <a:ext cx="558800" cy="39370"/>
          </a:xfrm>
          <a:custGeom>
            <a:rect l="l" t="t" r="r" b="b"/>
            <a:pathLst>
              <a:path w="558800" h="39370">
                <a:moveTo>
                  <a:pt x="558799" y="39115"/>
                </a:moveTo>
                <a:lnTo>
                  <a:pt x="0" y="39115"/>
                </a:lnTo>
                <a:lnTo>
                  <a:pt x="0" y="0"/>
                </a:lnTo>
                <a:lnTo>
                  <a:pt x="558799" y="0"/>
                </a:lnTo>
                <a:lnTo>
                  <a:pt x="558799" y="39115"/>
                </a:lnTo>
                <a:close/>
              </a:path>
            </a:pathLst>
          </a:custGeom>
          <a:solidFill>
            <a:srgbClr val="000000"/>
          </a:solidFill>
        </p:spPr>
        <p:txBody>
          <a:bodyPr wrap="square" lIns="0" tIns="0" rIns="0" bIns="0" rtlCol="0"/>
          <a:lstStyle/>
          <a:p/>
        </p:txBody>
      </p:sp>
      <p:sp>
        <p:nvSpPr>
          <p:cNvPr id="252" name="object 252"/>
          <p:cNvSpPr/>
          <p:nvPr/>
        </p:nvSpPr>
        <p:spPr>
          <a:xfrm>
            <a:off x="4755515" y="3617994"/>
            <a:ext cx="558800" cy="39370"/>
          </a:xfrm>
          <a:custGeom>
            <a:rect l="l" t="t" r="r" b="b"/>
            <a:pathLst>
              <a:path w="558800" h="39370">
                <a:moveTo>
                  <a:pt x="558799" y="39115"/>
                </a:moveTo>
                <a:lnTo>
                  <a:pt x="0" y="39115"/>
                </a:lnTo>
                <a:lnTo>
                  <a:pt x="0" y="0"/>
                </a:lnTo>
                <a:lnTo>
                  <a:pt x="558799" y="0"/>
                </a:lnTo>
                <a:lnTo>
                  <a:pt x="558799" y="39115"/>
                </a:lnTo>
                <a:close/>
              </a:path>
            </a:pathLst>
          </a:custGeom>
          <a:solidFill>
            <a:srgbClr val="000000"/>
          </a:solidFill>
        </p:spPr>
        <p:txBody>
          <a:bodyPr wrap="square" lIns="0" tIns="0" rIns="0" bIns="0" rtlCol="0"/>
          <a:lstStyle/>
          <a:p/>
        </p:txBody>
      </p:sp>
      <p:sp>
        <p:nvSpPr>
          <p:cNvPr id="253" name="object 253"/>
          <p:cNvSpPr txBox="1"/>
          <p:nvPr/>
        </p:nvSpPr>
        <p:spPr>
          <a:xfrm>
            <a:off x="580390" y="1960244"/>
            <a:ext cx="2641600" cy="2160270"/>
          </a:xfrm>
          <a:prstGeom prst="rect">
            <a:avLst/>
          </a:prstGeom>
        </p:spPr>
        <p:txBody>
          <a:bodyPr vert="horz" wrap="square" lIns="0" tIns="6350" rIns="0" bIns="0" rtlCol="0">
            <a:spAutoFit/>
          </a:bodyPr>
          <a:lstStyle/>
          <a:p>
            <a:pPr marL="139700" indent="-127635">
              <a:lnSpc>
                <a:spcPts val="3390"/>
              </a:lnSpc>
              <a:spcBef>
                <a:spcPts val="50"/>
              </a:spcBef>
              <a:buSzPct val="98214"/>
              <a:buFont typeface="Times New Roman"/>
              <a:buChar char="•"/>
              <a:tabLst>
                <a:tab pos="140335"/>
              </a:tabLst>
            </a:pPr>
            <a:r>
              <a:rPr sz="2800" spc="-10">
                <a:latin typeface="宋体"/>
                <a:cs typeface="宋体"/>
              </a:rPr>
              <a:t>全球气候变暖。</a:t>
            </a:r>
            <a:endParaRPr sz="2800">
              <a:latin typeface="宋体"/>
              <a:cs typeface="宋体"/>
            </a:endParaRPr>
          </a:p>
          <a:p>
            <a:pPr marL="139700" indent="-127635">
              <a:lnSpc>
                <a:spcPts val="3360"/>
              </a:lnSpc>
              <a:buSzPct val="98214"/>
              <a:buFont typeface="Times New Roman"/>
              <a:buChar char="•"/>
              <a:tabLst>
                <a:tab pos="140335"/>
              </a:tabLst>
            </a:pPr>
            <a:r>
              <a:rPr sz="2800" spc="-10">
                <a:latin typeface="宋体"/>
                <a:cs typeface="宋体"/>
              </a:rPr>
              <a:t>臭氧层被破坏。</a:t>
            </a:r>
            <a:endParaRPr sz="2800">
              <a:latin typeface="宋体"/>
              <a:cs typeface="宋体"/>
            </a:endParaRPr>
          </a:p>
          <a:p>
            <a:pPr marL="139700" indent="-127635">
              <a:lnSpc>
                <a:spcPts val="3360"/>
              </a:lnSpc>
              <a:buSzPct val="98214"/>
              <a:buFont typeface="Times New Roman"/>
              <a:buChar char="•"/>
              <a:tabLst>
                <a:tab pos="140335"/>
              </a:tabLst>
            </a:pPr>
            <a:r>
              <a:rPr sz="2800" spc="-10">
                <a:latin typeface="宋体"/>
                <a:cs typeface="宋体"/>
              </a:rPr>
              <a:t>酸雨蔓延。</a:t>
            </a:r>
            <a:endParaRPr sz="2800">
              <a:latin typeface="宋体"/>
              <a:cs typeface="宋体"/>
            </a:endParaRPr>
          </a:p>
          <a:p>
            <a:pPr marL="139700" indent="-127635">
              <a:lnSpc>
                <a:spcPts val="3360"/>
              </a:lnSpc>
              <a:buSzPct val="98214"/>
              <a:buFont typeface="Times New Roman"/>
              <a:buChar char="•"/>
              <a:tabLst>
                <a:tab pos="140335"/>
              </a:tabLst>
            </a:pPr>
            <a:r>
              <a:rPr sz="2800" spc="-10">
                <a:latin typeface="宋体"/>
                <a:cs typeface="宋体"/>
              </a:rPr>
              <a:t>森林锐减。</a:t>
            </a:r>
            <a:endParaRPr sz="2800">
              <a:latin typeface="宋体"/>
              <a:cs typeface="宋体"/>
            </a:endParaRPr>
          </a:p>
          <a:p>
            <a:pPr marL="139700" indent="-127635">
              <a:lnSpc>
                <a:spcPts val="3390"/>
              </a:lnSpc>
              <a:buSzPct val="98214"/>
              <a:buFont typeface="Times New Roman"/>
              <a:buChar char="•"/>
              <a:tabLst>
                <a:tab pos="140335"/>
              </a:tabLst>
            </a:pPr>
            <a:r>
              <a:rPr sz="2800" spc="-10">
                <a:latin typeface="宋体"/>
                <a:cs typeface="宋体"/>
              </a:rPr>
              <a:t>土地荒漠化。</a:t>
            </a:r>
            <a:endParaRPr sz="2800">
              <a:latin typeface="宋体"/>
              <a:cs typeface="宋体"/>
            </a:endParaRPr>
          </a:p>
        </p:txBody>
      </p:sp>
      <p:sp>
        <p:nvSpPr>
          <p:cNvPr id="254" name="object 254"/>
          <p:cNvSpPr txBox="1"/>
          <p:nvPr/>
        </p:nvSpPr>
        <p:spPr>
          <a:xfrm>
            <a:off x="580390" y="4093844"/>
            <a:ext cx="7975600" cy="2160270"/>
          </a:xfrm>
          <a:prstGeom prst="rect">
            <a:avLst/>
          </a:prstGeom>
        </p:spPr>
        <p:txBody>
          <a:bodyPr vert="horz" wrap="square" lIns="0" tIns="6350" rIns="0" bIns="0" rtlCol="0">
            <a:spAutoFit/>
          </a:bodyPr>
          <a:lstStyle/>
          <a:p>
            <a:pPr marL="12700" marR="5080" indent="127635">
              <a:lnSpc>
                <a:spcPct val="100000"/>
              </a:lnSpc>
              <a:spcBef>
                <a:spcPts val="50"/>
              </a:spcBef>
              <a:buSzPct val="98214"/>
              <a:buFont typeface="Times New Roman"/>
              <a:buChar char="•"/>
              <a:tabLst>
                <a:tab pos="140335"/>
              </a:tabLst>
            </a:pPr>
            <a:r>
              <a:rPr sz="2800" spc="-5">
                <a:latin typeface="宋体"/>
                <a:cs typeface="宋体"/>
              </a:rPr>
              <a:t>资源短缺。最严重的是水资源、耕地资源和矿产资</a:t>
            </a:r>
            <a:r>
              <a:rPr sz="2800" spc="-10">
                <a:latin typeface="宋体"/>
                <a:cs typeface="宋体"/>
              </a:rPr>
              <a:t>资源短缺。</a:t>
            </a:r>
            <a:endParaRPr sz="2800">
              <a:latin typeface="宋体"/>
              <a:cs typeface="宋体"/>
            </a:endParaRPr>
          </a:p>
          <a:p>
            <a:pPr marL="139700" indent="-127635">
              <a:lnSpc>
                <a:spcPts val="3329"/>
              </a:lnSpc>
              <a:buSzPct val="98214"/>
              <a:buFont typeface="Times New Roman"/>
              <a:buChar char="•"/>
              <a:tabLst>
                <a:tab pos="140335"/>
              </a:tabLst>
            </a:pPr>
            <a:r>
              <a:rPr sz="2800" spc="-10">
                <a:latin typeface="宋体"/>
                <a:cs typeface="宋体"/>
              </a:rPr>
              <a:t>水环境污染严重。</a:t>
            </a:r>
            <a:endParaRPr sz="2800">
              <a:latin typeface="宋体"/>
              <a:cs typeface="宋体"/>
            </a:endParaRPr>
          </a:p>
          <a:p>
            <a:pPr marL="139700" indent="-127635">
              <a:lnSpc>
                <a:spcPts val="3360"/>
              </a:lnSpc>
              <a:buSzPct val="98214"/>
              <a:buFont typeface="Times New Roman"/>
              <a:buChar char="•"/>
              <a:tabLst>
                <a:tab pos="140335"/>
              </a:tabLst>
            </a:pPr>
            <a:r>
              <a:rPr sz="2800" spc="-10">
                <a:latin typeface="宋体"/>
                <a:cs typeface="宋体"/>
              </a:rPr>
              <a:t>大气污染。</a:t>
            </a:r>
            <a:endParaRPr sz="2800">
              <a:latin typeface="宋体"/>
              <a:cs typeface="宋体"/>
            </a:endParaRPr>
          </a:p>
          <a:p>
            <a:pPr marL="139700" indent="-127635">
              <a:lnSpc>
                <a:spcPts val="3390"/>
              </a:lnSpc>
              <a:buSzPct val="98214"/>
              <a:buFont typeface="Times New Roman"/>
              <a:buChar char="•"/>
              <a:tabLst>
                <a:tab pos="140335"/>
              </a:tabLst>
            </a:pPr>
            <a:r>
              <a:rPr sz="2800" spc="-10">
                <a:latin typeface="宋体"/>
                <a:cs typeface="宋体"/>
              </a:rPr>
              <a:t>固体废弃物成灾。</a:t>
            </a:r>
            <a:endParaRPr sz="28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00050" y="540798"/>
            <a:ext cx="8153400" cy="1275080"/>
          </a:xfrm>
          <a:prstGeom prst="rect">
            <a:avLst/>
          </a:prstGeom>
        </p:spPr>
        <p:txBody>
          <a:bodyPr vert="horz" wrap="square" lIns="0" tIns="0" rIns="0" bIns="0" rtlCol="0">
            <a:spAutoFit/>
          </a:bodyPr>
          <a:lstStyle/>
          <a:p>
            <a:pPr marL="3822065" marR="5080" indent="-3810000">
              <a:lnSpc>
                <a:spcPts val="5040"/>
              </a:lnSpc>
            </a:pPr>
            <a:r>
              <a:rPr sz="4000" b="1">
                <a:latin typeface="Microsoft JhengHei"/>
                <a:cs typeface="Microsoft JhengHei"/>
              </a:rPr>
              <a:t>一、可持续发展</a:t>
            </a:r>
            <a:r>
              <a:rPr sz="4000" b="1">
                <a:latin typeface="Arial"/>
                <a:cs typeface="Arial"/>
              </a:rPr>
              <a:t>——</a:t>
            </a:r>
            <a:r>
              <a:rPr sz="4000" b="1" spc="-10">
                <a:latin typeface="Microsoft JhengHei"/>
                <a:cs typeface="Microsoft JhengHei"/>
              </a:rPr>
              <a:t>人类的必由之路</a:t>
            </a:r>
            <a:r>
              <a:rPr sz="4000" b="1" spc="-50">
                <a:latin typeface="Microsoft JhengHei"/>
                <a:cs typeface="Microsoft JhengHei"/>
              </a:rPr>
              <a:t>路</a:t>
            </a:r>
            <a:endParaRPr sz="4000">
              <a:latin typeface="Microsoft JhengHei"/>
              <a:cs typeface="Microsoft JhengHei"/>
            </a:endParaRPr>
          </a:p>
        </p:txBody>
      </p:sp>
      <p:sp>
        <p:nvSpPr>
          <p:cNvPr id="3" name="object 3"/>
          <p:cNvSpPr txBox="1"/>
          <p:nvPr/>
        </p:nvSpPr>
        <p:spPr>
          <a:xfrm>
            <a:off x="1194752" y="2299672"/>
            <a:ext cx="6769100" cy="1753235"/>
          </a:xfrm>
          <a:prstGeom prst="rect">
            <a:avLst/>
          </a:prstGeom>
        </p:spPr>
        <p:txBody>
          <a:bodyPr vert="horz" wrap="square" lIns="0" tIns="5715" rIns="0" bIns="0" rtlCol="0">
            <a:spAutoFit/>
          </a:bodyPr>
          <a:lstStyle/>
          <a:p>
            <a:pPr marL="355600" marR="5080" indent="-342900">
              <a:lnSpc>
                <a:spcPct val="101600"/>
              </a:lnSpc>
              <a:spcBef>
                <a:spcPts val="45"/>
              </a:spcBef>
            </a:pPr>
            <a:r>
              <a:rPr sz="2800" b="1" spc="-10">
                <a:latin typeface="Arial"/>
                <a:cs typeface="Arial"/>
              </a:rPr>
              <a:t>20</a:t>
            </a:r>
            <a:r>
              <a:rPr sz="2800" b="1">
                <a:latin typeface="Microsoft JhengHei"/>
                <a:cs typeface="Microsoft JhengHei"/>
              </a:rPr>
              <a:t>世纪</a:t>
            </a:r>
            <a:r>
              <a:rPr sz="2800" b="1" spc="-10">
                <a:latin typeface="Arial"/>
                <a:cs typeface="Arial"/>
              </a:rPr>
              <a:t>60</a:t>
            </a:r>
            <a:r>
              <a:rPr sz="2800" b="1" spc="-5">
                <a:latin typeface="Microsoft JhengHei"/>
                <a:cs typeface="Microsoft JhengHei"/>
              </a:rPr>
              <a:t>年代以来，人口增长、资源危机机、生态破坏、环境污染等问题的出现</a:t>
            </a:r>
            <a:r>
              <a:rPr sz="2800" b="1" spc="-50">
                <a:latin typeface="Microsoft JhengHei"/>
                <a:cs typeface="Microsoft JhengHei"/>
              </a:rPr>
              <a:t> </a:t>
            </a:r>
            <a:r>
              <a:rPr sz="2800" b="1" spc="-5">
                <a:latin typeface="Microsoft JhengHei"/>
                <a:cs typeface="Microsoft JhengHei"/>
              </a:rPr>
              <a:t>现。使人类意识到地球提供的自然资源的的能力和环境的自净能力都是有限的。</a:t>
            </a:r>
            <a:endParaRPr sz="2800">
              <a:latin typeface="Microsoft JhengHei"/>
              <a:cs typeface="Microsoft JhengHei"/>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092825"/>
          </a:xfrm>
          <a:prstGeom prst="rect">
            <a:avLst/>
          </a:prstGeom>
        </p:spPr>
      </p:pic>
      <p:sp>
        <p:nvSpPr>
          <p:cNvPr id="3" name="object 3"/>
          <p:cNvSpPr txBox="1">
            <a:spLocks noGrp="1"/>
          </p:cNvSpPr>
          <p:nvPr>
            <p:ph type="title"/>
          </p:nvPr>
        </p:nvSpPr>
        <p:spPr>
          <a:xfrm>
            <a:off x="978852" y="6213157"/>
            <a:ext cx="7797800" cy="574040"/>
          </a:xfrm>
          <a:prstGeom prst="rect">
            <a:avLst/>
          </a:prstGeom>
        </p:spPr>
        <p:txBody>
          <a:bodyPr vert="horz" wrap="square" lIns="0" tIns="12700" rIns="0" bIns="0" rtlCol="0">
            <a:spAutoFit/>
          </a:bodyPr>
          <a:lstStyle/>
          <a:p>
            <a:pPr marL="12700">
              <a:lnSpc>
                <a:spcPct val="100000"/>
              </a:lnSpc>
              <a:spcBef>
                <a:spcPts val="100"/>
              </a:spcBef>
            </a:pPr>
            <a:r>
              <a:rPr sz="3600" b="1" spc="-5">
                <a:solidFill>
                  <a:srgbClr val="000000"/>
                </a:solidFill>
                <a:latin typeface="Microsoft JhengHei"/>
                <a:cs typeface="Microsoft JhengHei"/>
              </a:rPr>
              <a:t>活动一：对未来资源环境，你的看法？</a:t>
            </a:r>
            <a:endParaRPr sz="3600">
              <a:latin typeface="Microsoft JhengHei"/>
              <a:cs typeface="Microsoft JhengHei"/>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117600" y="1473200"/>
            <a:ext cx="7418387" cy="4691061"/>
          </a:xfrm>
          <a:prstGeom prst="rect">
            <a:avLst/>
          </a:prstGeom>
        </p:spPr>
      </p:pic>
      <p:sp>
        <p:nvSpPr>
          <p:cNvPr id="3" name="object 3"/>
          <p:cNvSpPr txBox="1">
            <a:spLocks noGrp="1"/>
          </p:cNvSpPr>
          <p:nvPr>
            <p:ph type="title"/>
          </p:nvPr>
        </p:nvSpPr>
        <p:spPr>
          <a:xfrm>
            <a:off x="78740" y="320357"/>
            <a:ext cx="8966200" cy="1000760"/>
          </a:xfrm>
          <a:prstGeom prst="rect">
            <a:avLst/>
          </a:prstGeom>
        </p:spPr>
        <p:txBody>
          <a:bodyPr vert="horz" wrap="square" lIns="0" tIns="12700" rIns="0" bIns="0" rtlCol="0">
            <a:spAutoFit/>
          </a:bodyPr>
          <a:lstStyle/>
          <a:p>
            <a:pPr marL="12700" marR="5080">
              <a:lnSpc>
                <a:spcPct val="100000"/>
              </a:lnSpc>
              <a:spcBef>
                <a:spcPts val="100"/>
              </a:spcBef>
            </a:pPr>
            <a:r>
              <a:rPr sz="3200" b="1" spc="-5">
                <a:solidFill>
                  <a:srgbClr val="000000"/>
                </a:solidFill>
                <a:latin typeface="Microsoft JhengHei"/>
                <a:cs typeface="Microsoft JhengHei"/>
              </a:rPr>
              <a:t>浙江省青田县方山乡的龙现村是“全球农业文化遗</a:t>
            </a:r>
            <a:r>
              <a:rPr sz="3200" b="1">
                <a:solidFill>
                  <a:srgbClr val="000000"/>
                </a:solidFill>
                <a:latin typeface="Microsoft JhengHei"/>
                <a:cs typeface="Microsoft JhengHei"/>
              </a:rPr>
              <a:t>产</a:t>
            </a:r>
            <a:r>
              <a:rPr sz="3200" b="1" spc="-300">
                <a:solidFill>
                  <a:srgbClr val="000000"/>
                </a:solidFill>
                <a:latin typeface="Microsoft JhengHei"/>
                <a:cs typeface="Microsoft JhengHei"/>
              </a:rPr>
              <a:t>（GIAHS）</a:t>
            </a:r>
            <a:r>
              <a:rPr sz="3200" b="1" spc="-290">
                <a:solidFill>
                  <a:srgbClr val="000000"/>
                </a:solidFill>
                <a:latin typeface="Microsoft JhengHei"/>
                <a:cs typeface="Microsoft JhengHei"/>
              </a:rPr>
              <a:t>——</a:t>
            </a:r>
            <a:r>
              <a:rPr sz="3200" b="1" spc="-5">
                <a:solidFill>
                  <a:srgbClr val="000000"/>
                </a:solidFill>
                <a:latin typeface="Microsoft JhengHei"/>
                <a:cs typeface="Microsoft JhengHei"/>
              </a:rPr>
              <a:t>传统稻鱼共生农业系统”。</a:t>
            </a:r>
            <a:endParaRPr sz="3200">
              <a:latin typeface="Microsoft JhengHei"/>
              <a:cs typeface="Microsoft JhengHe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246062" y="-2161"/>
            <a:ext cx="8899525" cy="4156710"/>
            <a:chOff x="246062" y="-2161"/>
            <a:chExt cx="8899525" cy="4156710"/>
          </a:xfrm>
        </p:grpSpPr>
        <p:pic>
          <p:nvPicPr>
            <p:cNvPr id="3" name="object 3"/>
            <p:cNvPicPr/>
            <p:nvPr/>
          </p:nvPicPr>
          <p:blipFill>
            <a:blip r:embed="rId2"/>
            <a:stretch>
              <a:fillRect/>
            </a:stretch>
          </p:blipFill>
          <p:spPr>
            <a:xfrm>
              <a:off x="254000" y="177799"/>
              <a:ext cx="8642350" cy="3975100"/>
            </a:xfrm>
            <a:prstGeom prst="rect">
              <a:avLst/>
            </a:prstGeom>
          </p:spPr>
        </p:pic>
        <p:sp>
          <p:nvSpPr>
            <p:cNvPr id="4" name="object 4"/>
            <p:cNvSpPr/>
            <p:nvPr/>
          </p:nvSpPr>
          <p:spPr>
            <a:xfrm>
              <a:off x="250825" y="174624"/>
              <a:ext cx="8642350" cy="3975100"/>
            </a:xfrm>
            <a:custGeom>
              <a:rect l="l" t="t" r="r" b="b"/>
              <a:pathLst>
                <a:path w="8642350" h="3975100">
                  <a:moveTo>
                    <a:pt x="0" y="0"/>
                  </a:moveTo>
                  <a:lnTo>
                    <a:pt x="8642350" y="0"/>
                  </a:lnTo>
                  <a:lnTo>
                    <a:pt x="8642350" y="3975100"/>
                  </a:lnTo>
                  <a:lnTo>
                    <a:pt x="0" y="3975100"/>
                  </a:lnTo>
                  <a:lnTo>
                    <a:pt x="0" y="0"/>
                  </a:lnTo>
                  <a:close/>
                </a:path>
              </a:pathLst>
            </a:custGeom>
            <a:ln w="9525">
              <a:solidFill>
                <a:srgbClr val="FF3399"/>
              </a:solidFill>
            </a:ln>
          </p:spPr>
          <p:txBody>
            <a:bodyPr wrap="square" lIns="0" tIns="0" rIns="0" bIns="0" rtlCol="0"/>
            <a:lstStyle/>
            <a:p/>
          </p:txBody>
        </p:sp>
      </p:grpSp>
      <p:sp>
        <p:nvSpPr>
          <p:cNvPr id="5" name="object 5"/>
          <p:cNvSpPr txBox="1"/>
          <p:nvPr/>
        </p:nvSpPr>
        <p:spPr>
          <a:xfrm>
            <a:off x="78740" y="5055223"/>
            <a:ext cx="8915400" cy="1779270"/>
          </a:xfrm>
          <a:prstGeom prst="rect">
            <a:avLst/>
          </a:prstGeom>
        </p:spPr>
        <p:txBody>
          <a:bodyPr vert="horz" wrap="square" lIns="0" tIns="27940" rIns="0" bIns="0" rtlCol="0">
            <a:spAutoFit/>
          </a:bodyPr>
          <a:lstStyle/>
          <a:p>
            <a:pPr marL="12700" marR="5080" algn="just">
              <a:lnSpc>
                <a:spcPct val="101800"/>
              </a:lnSpc>
              <a:spcBef>
                <a:spcPts val="220"/>
              </a:spcBef>
            </a:pPr>
            <a:r>
              <a:rPr sz="2800" b="1">
                <a:latin typeface="Microsoft JhengHei"/>
                <a:cs typeface="Microsoft JhengHei"/>
              </a:rPr>
              <a:t>稻田养鱼在中国已有</a:t>
            </a:r>
            <a:r>
              <a:rPr sz="2800" b="1">
                <a:latin typeface="Times New Roman"/>
                <a:cs typeface="Times New Roman"/>
              </a:rPr>
              <a:t>2000</a:t>
            </a:r>
            <a:r>
              <a:rPr sz="2800" b="1" spc="-5">
                <a:latin typeface="Microsoft JhengHei"/>
                <a:cs typeface="Microsoft JhengHei"/>
              </a:rPr>
              <a:t>多年的历史。种稻结合养鱼除了了可以为市场提供味道鲜美、营养价值高的淡水鱼外，水水稻可为鱼类提供遮阴和有机物质，鱼类又可以为水提供氧气、吞食害虫、有益于养分循环，达到粮食增产目的</a:t>
            </a:r>
            <a:endParaRPr sz="2800">
              <a:latin typeface="Microsoft JhengHei"/>
              <a:cs typeface="Microsoft JhengHei"/>
            </a:endParaRPr>
          </a:p>
        </p:txBody>
      </p:sp>
      <p:sp>
        <p:nvSpPr>
          <p:cNvPr id="6" name="object 6"/>
          <p:cNvSpPr txBox="1"/>
          <p:nvPr/>
        </p:nvSpPr>
        <p:spPr>
          <a:xfrm>
            <a:off x="2627311" y="4365625"/>
            <a:ext cx="5166995" cy="518795"/>
          </a:xfrm>
          <a:prstGeom prst="rect">
            <a:avLst/>
          </a:prstGeom>
          <a:ln w="9525">
            <a:solidFill>
              <a:srgbClr val="990099"/>
            </a:solidFill>
          </a:ln>
        </p:spPr>
        <p:txBody>
          <a:bodyPr vert="horz" wrap="square" lIns="0" tIns="56515" rIns="0" bIns="0" rtlCol="0">
            <a:spAutoFit/>
          </a:bodyPr>
          <a:lstStyle/>
          <a:p>
            <a:pPr marL="90805">
              <a:lnSpc>
                <a:spcPct val="100000"/>
              </a:lnSpc>
              <a:spcBef>
                <a:spcPts val="445"/>
              </a:spcBef>
            </a:pPr>
            <a:r>
              <a:rPr sz="2800" b="1" spc="-5">
                <a:latin typeface="Microsoft JhengHei"/>
                <a:cs typeface="Microsoft JhengHei"/>
              </a:rPr>
              <a:t>青田县方山乡龙现村的稻田养鱼</a:t>
            </a:r>
            <a:endParaRPr sz="2800">
              <a:latin typeface="Microsoft JhengHei"/>
              <a:cs typeface="Microsoft JhengHei"/>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4540" y="857003"/>
            <a:ext cx="7989570" cy="3893185"/>
          </a:xfrm>
          <a:prstGeom prst="rect">
            <a:avLst/>
          </a:prstGeom>
        </p:spPr>
        <p:txBody>
          <a:bodyPr vert="horz" wrap="square" lIns="0" tIns="12700" rIns="0" bIns="0" rtlCol="0">
            <a:spAutoFit/>
          </a:bodyPr>
          <a:lstStyle/>
          <a:p>
            <a:pPr marL="12700">
              <a:lnSpc>
                <a:spcPct val="100000"/>
              </a:lnSpc>
              <a:spcBef>
                <a:spcPts val="100"/>
              </a:spcBef>
            </a:pPr>
            <a:r>
              <a:rPr sz="3600" b="1" spc="-10">
                <a:latin typeface="Arial"/>
                <a:cs typeface="Arial"/>
              </a:rPr>
              <a:t>1992</a:t>
            </a:r>
            <a:r>
              <a:rPr sz="3600" b="1">
                <a:latin typeface="Microsoft JhengHei"/>
                <a:cs typeface="Microsoft JhengHei"/>
              </a:rPr>
              <a:t>年</a:t>
            </a:r>
            <a:r>
              <a:rPr sz="3600" b="1">
                <a:latin typeface="Arial"/>
                <a:cs typeface="Arial"/>
              </a:rPr>
              <a:t>6</a:t>
            </a:r>
            <a:r>
              <a:rPr sz="3600" b="1">
                <a:latin typeface="Microsoft JhengHei"/>
                <a:cs typeface="Microsoft JhengHei"/>
              </a:rPr>
              <a:t>月联合国环境与发展会议</a:t>
            </a:r>
            <a:r>
              <a:rPr sz="3600" b="1" spc="-50">
                <a:latin typeface="Arial"/>
                <a:cs typeface="Arial"/>
              </a:rPr>
              <a:t>—</a:t>
            </a:r>
            <a:endParaRPr sz="3600">
              <a:latin typeface="Arial"/>
              <a:cs typeface="Arial"/>
            </a:endParaRPr>
          </a:p>
          <a:p>
            <a:pPr marL="355600" marR="5080">
              <a:lnSpc>
                <a:spcPct val="100000"/>
              </a:lnSpc>
            </a:pPr>
            <a:r>
              <a:rPr sz="3600" b="1">
                <a:latin typeface="Arial"/>
                <a:cs typeface="Arial"/>
              </a:rPr>
              <a:t>—“</a:t>
            </a:r>
            <a:r>
              <a:rPr sz="3600" b="1">
                <a:latin typeface="Microsoft JhengHei"/>
                <a:cs typeface="Microsoft JhengHei"/>
              </a:rPr>
              <a:t>地球问题首脑会议</a:t>
            </a:r>
            <a:r>
              <a:rPr sz="3600" b="1">
                <a:latin typeface="Arial"/>
                <a:cs typeface="Arial"/>
              </a:rPr>
              <a:t>”</a:t>
            </a:r>
            <a:r>
              <a:rPr sz="3600" b="1" spc="-10">
                <a:latin typeface="Microsoft JhengHei"/>
                <a:cs typeface="Microsoft JhengHei"/>
              </a:rPr>
              <a:t>在巴西里约热</a:t>
            </a:r>
            <a:r>
              <a:rPr sz="3600" b="1">
                <a:latin typeface="Microsoft JhengHei"/>
                <a:cs typeface="Microsoft JhengHei"/>
              </a:rPr>
              <a:t>热内卢举行，有</a:t>
            </a:r>
            <a:r>
              <a:rPr sz="3600" b="1" spc="-10">
                <a:latin typeface="Arial"/>
                <a:cs typeface="Arial"/>
              </a:rPr>
              <a:t>100</a:t>
            </a:r>
            <a:r>
              <a:rPr sz="3600" b="1" spc="-10">
                <a:latin typeface="Microsoft JhengHei"/>
                <a:cs typeface="Microsoft JhengHei"/>
              </a:rPr>
              <a:t>多个国家的领导人</a:t>
            </a:r>
            <a:endParaRPr sz="3600">
              <a:latin typeface="Microsoft JhengHei"/>
              <a:cs typeface="Microsoft JhengHei"/>
            </a:endParaRPr>
          </a:p>
          <a:p>
            <a:pPr marL="355600" marR="716280" algn="just">
              <a:lnSpc>
                <a:spcPct val="100000"/>
              </a:lnSpc>
              <a:spcBef>
                <a:spcPts val="210"/>
              </a:spcBef>
            </a:pPr>
            <a:r>
              <a:rPr sz="3600" b="1" spc="-5">
                <a:latin typeface="Microsoft JhengHei"/>
                <a:cs typeface="Microsoft JhengHei"/>
              </a:rPr>
              <a:t>人出席，它是历史上规模最大的政府间集会，会议的结果是一项促进</a:t>
            </a:r>
            <a:r>
              <a:rPr sz="3600" b="1">
                <a:latin typeface="Microsoft JhengHei"/>
                <a:cs typeface="Microsoft JhengHei"/>
              </a:rPr>
              <a:t>可持续发展的行动计划</a:t>
            </a:r>
            <a:r>
              <a:rPr sz="3600" b="1">
                <a:latin typeface="Arial"/>
                <a:cs typeface="Arial"/>
              </a:rPr>
              <a:t>——</a:t>
            </a:r>
            <a:r>
              <a:rPr sz="3600" b="1">
                <a:latin typeface="Microsoft JhengHei"/>
                <a:cs typeface="Microsoft JhengHei"/>
              </a:rPr>
              <a:t>《</a:t>
            </a:r>
            <a:r>
              <a:rPr sz="3600" b="1" spc="-10">
                <a:latin typeface="Arial"/>
                <a:cs typeface="Arial"/>
              </a:rPr>
              <a:t>21</a:t>
            </a:r>
            <a:r>
              <a:rPr sz="3600" b="1" spc="-50">
                <a:latin typeface="Microsoft JhengHei"/>
                <a:cs typeface="Microsoft JhengHei"/>
              </a:rPr>
              <a:t>世</a:t>
            </a:r>
            <a:r>
              <a:rPr sz="3600" b="1" spc="-10">
                <a:latin typeface="Microsoft JhengHei"/>
                <a:cs typeface="Microsoft JhengHei"/>
              </a:rPr>
              <a:t>纪议程》。</a:t>
            </a:r>
            <a:endParaRPr sz="3600">
              <a:latin typeface="Microsoft JhengHei"/>
              <a:cs typeface="Microsoft JhengHei"/>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622300" y="0"/>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 name="object 3"/>
          <p:cNvSpPr/>
          <p:nvPr/>
        </p:nvSpPr>
        <p:spPr>
          <a:xfrm>
            <a:off x="622300" y="320675"/>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 name="object 4"/>
          <p:cNvSpPr/>
          <p:nvPr/>
        </p:nvSpPr>
        <p:spPr>
          <a:xfrm>
            <a:off x="622300" y="642408"/>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5" name="object 5"/>
          <p:cNvSpPr/>
          <p:nvPr/>
        </p:nvSpPr>
        <p:spPr>
          <a:xfrm>
            <a:off x="622300" y="96361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 name="object 6"/>
          <p:cNvSpPr/>
          <p:nvPr/>
        </p:nvSpPr>
        <p:spPr>
          <a:xfrm>
            <a:off x="622300" y="128428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 name="object 7"/>
          <p:cNvSpPr/>
          <p:nvPr/>
        </p:nvSpPr>
        <p:spPr>
          <a:xfrm>
            <a:off x="622300" y="160496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 name="object 8"/>
          <p:cNvSpPr/>
          <p:nvPr/>
        </p:nvSpPr>
        <p:spPr>
          <a:xfrm>
            <a:off x="622300" y="192563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 name="object 9"/>
          <p:cNvSpPr/>
          <p:nvPr/>
        </p:nvSpPr>
        <p:spPr>
          <a:xfrm>
            <a:off x="622300" y="2246312"/>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grpSp>
        <p:nvGrpSpPr>
          <p:cNvPr id="10" name="object 10"/>
          <p:cNvGrpSpPr/>
          <p:nvPr/>
        </p:nvGrpSpPr>
        <p:grpSpPr>
          <a:xfrm>
            <a:off x="174625" y="2568046"/>
            <a:ext cx="4694555" cy="802640"/>
            <a:chOff x="174625" y="2568046"/>
            <a:chExt cx="4694555" cy="802640"/>
          </a:xfrm>
        </p:grpSpPr>
        <p:sp>
          <p:nvSpPr>
            <p:cNvPr id="11" name="object 11"/>
            <p:cNvSpPr/>
            <p:nvPr/>
          </p:nvSpPr>
          <p:spPr>
            <a:xfrm>
              <a:off x="622300" y="2568054"/>
              <a:ext cx="33655" cy="802640"/>
            </a:xfrm>
            <a:custGeom>
              <a:rect l="l" t="t" r="r" b="b"/>
              <a:pathLst>
                <a:path w="33654" h="802639">
                  <a:moveTo>
                    <a:pt x="33337" y="641883"/>
                  </a:moveTo>
                  <a:lnTo>
                    <a:pt x="0" y="641883"/>
                  </a:lnTo>
                  <a:lnTo>
                    <a:pt x="0" y="802220"/>
                  </a:lnTo>
                  <a:lnTo>
                    <a:pt x="33337" y="802220"/>
                  </a:lnTo>
                  <a:lnTo>
                    <a:pt x="33337" y="641883"/>
                  </a:lnTo>
                  <a:close/>
                </a:path>
                <a:path w="33654" h="802639">
                  <a:moveTo>
                    <a:pt x="33337" y="321208"/>
                  </a:moveTo>
                  <a:lnTo>
                    <a:pt x="0" y="321208"/>
                  </a:lnTo>
                  <a:lnTo>
                    <a:pt x="0" y="481545"/>
                  </a:lnTo>
                  <a:lnTo>
                    <a:pt x="33337" y="481545"/>
                  </a:lnTo>
                  <a:lnTo>
                    <a:pt x="33337" y="321208"/>
                  </a:lnTo>
                  <a:close/>
                </a:path>
                <a:path w="33654" h="802639">
                  <a:moveTo>
                    <a:pt x="33337" y="0"/>
                  </a:moveTo>
                  <a:lnTo>
                    <a:pt x="0" y="0"/>
                  </a:lnTo>
                  <a:lnTo>
                    <a:pt x="0" y="160870"/>
                  </a:lnTo>
                  <a:lnTo>
                    <a:pt x="33337" y="160870"/>
                  </a:lnTo>
                  <a:lnTo>
                    <a:pt x="33337" y="0"/>
                  </a:lnTo>
                  <a:close/>
                </a:path>
              </a:pathLst>
            </a:custGeom>
            <a:solidFill>
              <a:srgbClr val="DDDDDD">
                <a:alpha val="59999"/>
              </a:srgbClr>
            </a:solidFill>
          </p:spPr>
          <p:txBody>
            <a:bodyPr wrap="square" lIns="0" tIns="0" rIns="0" bIns="0" rtlCol="0"/>
            <a:lstStyle/>
            <a:p/>
          </p:txBody>
        </p:sp>
        <p:sp>
          <p:nvSpPr>
            <p:cNvPr id="12" name="object 12"/>
            <p:cNvSpPr/>
            <p:nvPr/>
          </p:nvSpPr>
          <p:spPr>
            <a:xfrm>
              <a:off x="179388" y="2636838"/>
              <a:ext cx="4685030" cy="640715"/>
            </a:xfrm>
            <a:custGeom>
              <a:rect l="l" t="t" r="r" b="b"/>
              <a:pathLst>
                <a:path w="4685030" h="640714">
                  <a:moveTo>
                    <a:pt x="0" y="0"/>
                  </a:moveTo>
                  <a:lnTo>
                    <a:pt x="4684630" y="0"/>
                  </a:lnTo>
                  <a:lnTo>
                    <a:pt x="4684630" y="640719"/>
                  </a:lnTo>
                  <a:lnTo>
                    <a:pt x="0" y="640719"/>
                  </a:lnTo>
                  <a:lnTo>
                    <a:pt x="0" y="0"/>
                  </a:lnTo>
                  <a:close/>
                </a:path>
              </a:pathLst>
            </a:custGeom>
            <a:ln w="9525">
              <a:solidFill>
                <a:srgbClr val="990099"/>
              </a:solidFill>
            </a:ln>
          </p:spPr>
          <p:txBody>
            <a:bodyPr wrap="square" lIns="0" tIns="0" rIns="0" bIns="0" rtlCol="0"/>
            <a:lstStyle/>
            <a:p/>
          </p:txBody>
        </p:sp>
      </p:grpSp>
      <p:sp>
        <p:nvSpPr>
          <p:cNvPr id="13" name="object 13"/>
          <p:cNvSpPr/>
          <p:nvPr/>
        </p:nvSpPr>
        <p:spPr>
          <a:xfrm>
            <a:off x="622300" y="3530600"/>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14" name="object 14"/>
          <p:cNvSpPr/>
          <p:nvPr/>
        </p:nvSpPr>
        <p:spPr>
          <a:xfrm>
            <a:off x="622300" y="4494212"/>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5" name="object 15"/>
          <p:cNvSpPr/>
          <p:nvPr/>
        </p:nvSpPr>
        <p:spPr>
          <a:xfrm>
            <a:off x="622300" y="4814888"/>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6" name="object 16"/>
          <p:cNvSpPr/>
          <p:nvPr/>
        </p:nvSpPr>
        <p:spPr>
          <a:xfrm>
            <a:off x="622300" y="577850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7" name="object 17"/>
          <p:cNvSpPr/>
          <p:nvPr/>
        </p:nvSpPr>
        <p:spPr>
          <a:xfrm>
            <a:off x="622300" y="6740525"/>
            <a:ext cx="33655" cy="81280"/>
          </a:xfrm>
          <a:custGeom>
            <a:rect l="l" t="t" r="r" b="b"/>
            <a:pathLst>
              <a:path w="33654"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18" name="object 18"/>
          <p:cNvSpPr/>
          <p:nvPr/>
        </p:nvSpPr>
        <p:spPr>
          <a:xfrm>
            <a:off x="1328737" y="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19" name="object 19"/>
          <p:cNvSpPr/>
          <p:nvPr/>
        </p:nvSpPr>
        <p:spPr>
          <a:xfrm>
            <a:off x="1328737" y="320675"/>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20" name="object 20"/>
          <p:cNvSpPr/>
          <p:nvPr/>
        </p:nvSpPr>
        <p:spPr>
          <a:xfrm>
            <a:off x="1328737" y="642408"/>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21" name="object 21"/>
          <p:cNvSpPr/>
          <p:nvPr/>
        </p:nvSpPr>
        <p:spPr>
          <a:xfrm>
            <a:off x="1328737" y="96361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2" name="object 22"/>
          <p:cNvSpPr/>
          <p:nvPr/>
        </p:nvSpPr>
        <p:spPr>
          <a:xfrm>
            <a:off x="1328737" y="128428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3" name="object 23"/>
          <p:cNvSpPr/>
          <p:nvPr/>
        </p:nvSpPr>
        <p:spPr>
          <a:xfrm>
            <a:off x="1328737" y="16049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4" name="object 24"/>
          <p:cNvSpPr/>
          <p:nvPr/>
        </p:nvSpPr>
        <p:spPr>
          <a:xfrm>
            <a:off x="1328737" y="192563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5" name="object 25"/>
          <p:cNvSpPr/>
          <p:nvPr/>
        </p:nvSpPr>
        <p:spPr>
          <a:xfrm>
            <a:off x="1328737" y="22463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26" name="object 26"/>
          <p:cNvSpPr/>
          <p:nvPr/>
        </p:nvSpPr>
        <p:spPr>
          <a:xfrm>
            <a:off x="1328737" y="2568046"/>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27" name="object 27"/>
          <p:cNvSpPr/>
          <p:nvPr/>
        </p:nvSpPr>
        <p:spPr>
          <a:xfrm>
            <a:off x="1328737" y="288925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8" name="object 28"/>
          <p:cNvSpPr/>
          <p:nvPr/>
        </p:nvSpPr>
        <p:spPr>
          <a:xfrm>
            <a:off x="1328737" y="32099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29" name="object 29"/>
          <p:cNvSpPr/>
          <p:nvPr/>
        </p:nvSpPr>
        <p:spPr>
          <a:xfrm>
            <a:off x="1328737" y="41735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0" name="object 30"/>
          <p:cNvSpPr/>
          <p:nvPr/>
        </p:nvSpPr>
        <p:spPr>
          <a:xfrm>
            <a:off x="1328737" y="5135563"/>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1" name="object 31"/>
          <p:cNvSpPr/>
          <p:nvPr/>
        </p:nvSpPr>
        <p:spPr>
          <a:xfrm>
            <a:off x="1328737" y="609917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2" name="object 32"/>
          <p:cNvSpPr/>
          <p:nvPr/>
        </p:nvSpPr>
        <p:spPr>
          <a:xfrm>
            <a:off x="1328737" y="64198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3" name="object 33"/>
          <p:cNvSpPr/>
          <p:nvPr/>
        </p:nvSpPr>
        <p:spPr>
          <a:xfrm>
            <a:off x="1328737" y="6740525"/>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34" name="object 34"/>
          <p:cNvSpPr/>
          <p:nvPr/>
        </p:nvSpPr>
        <p:spPr>
          <a:xfrm>
            <a:off x="2043112" y="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5" name="object 35"/>
          <p:cNvSpPr/>
          <p:nvPr/>
        </p:nvSpPr>
        <p:spPr>
          <a:xfrm>
            <a:off x="2043112" y="320675"/>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36" name="object 36"/>
          <p:cNvSpPr/>
          <p:nvPr/>
        </p:nvSpPr>
        <p:spPr>
          <a:xfrm>
            <a:off x="2043112" y="642408"/>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37" name="object 37"/>
          <p:cNvSpPr/>
          <p:nvPr/>
        </p:nvSpPr>
        <p:spPr>
          <a:xfrm>
            <a:off x="2043112" y="96361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8" name="object 38"/>
          <p:cNvSpPr/>
          <p:nvPr/>
        </p:nvSpPr>
        <p:spPr>
          <a:xfrm>
            <a:off x="2043112" y="128428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39" name="object 39"/>
          <p:cNvSpPr/>
          <p:nvPr/>
        </p:nvSpPr>
        <p:spPr>
          <a:xfrm>
            <a:off x="2043112" y="16049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0" name="object 40"/>
          <p:cNvSpPr/>
          <p:nvPr/>
        </p:nvSpPr>
        <p:spPr>
          <a:xfrm>
            <a:off x="2043112" y="192563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1" name="object 41"/>
          <p:cNvSpPr/>
          <p:nvPr/>
        </p:nvSpPr>
        <p:spPr>
          <a:xfrm>
            <a:off x="2043112" y="22463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2" name="object 42"/>
          <p:cNvSpPr/>
          <p:nvPr/>
        </p:nvSpPr>
        <p:spPr>
          <a:xfrm>
            <a:off x="2043112" y="2568046"/>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3" name="object 43"/>
          <p:cNvSpPr/>
          <p:nvPr/>
        </p:nvSpPr>
        <p:spPr>
          <a:xfrm>
            <a:off x="2043112" y="288925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4" name="object 44"/>
          <p:cNvSpPr/>
          <p:nvPr/>
        </p:nvSpPr>
        <p:spPr>
          <a:xfrm>
            <a:off x="2043112" y="32099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5" name="object 45"/>
          <p:cNvSpPr/>
          <p:nvPr/>
        </p:nvSpPr>
        <p:spPr>
          <a:xfrm>
            <a:off x="2043112" y="3530600"/>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6" name="object 46"/>
          <p:cNvSpPr/>
          <p:nvPr/>
        </p:nvSpPr>
        <p:spPr>
          <a:xfrm>
            <a:off x="2043112" y="3852333"/>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47" name="object 47"/>
          <p:cNvSpPr/>
          <p:nvPr/>
        </p:nvSpPr>
        <p:spPr>
          <a:xfrm>
            <a:off x="2043112" y="41735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8" name="object 48"/>
          <p:cNvSpPr/>
          <p:nvPr/>
        </p:nvSpPr>
        <p:spPr>
          <a:xfrm>
            <a:off x="2043112" y="4494212"/>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49" name="object 49"/>
          <p:cNvSpPr/>
          <p:nvPr/>
        </p:nvSpPr>
        <p:spPr>
          <a:xfrm>
            <a:off x="2043112" y="4814888"/>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0" name="object 50"/>
          <p:cNvSpPr/>
          <p:nvPr/>
        </p:nvSpPr>
        <p:spPr>
          <a:xfrm>
            <a:off x="2043112" y="5135563"/>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1" name="object 51"/>
          <p:cNvSpPr/>
          <p:nvPr/>
        </p:nvSpPr>
        <p:spPr>
          <a:xfrm>
            <a:off x="2043112" y="54578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2" name="object 52"/>
          <p:cNvSpPr/>
          <p:nvPr/>
        </p:nvSpPr>
        <p:spPr>
          <a:xfrm>
            <a:off x="2043112" y="577850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3" name="object 53"/>
          <p:cNvSpPr/>
          <p:nvPr/>
        </p:nvSpPr>
        <p:spPr>
          <a:xfrm>
            <a:off x="2043112" y="609917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4" name="object 54"/>
          <p:cNvSpPr/>
          <p:nvPr/>
        </p:nvSpPr>
        <p:spPr>
          <a:xfrm>
            <a:off x="2043112" y="64198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5" name="object 55"/>
          <p:cNvSpPr/>
          <p:nvPr/>
        </p:nvSpPr>
        <p:spPr>
          <a:xfrm>
            <a:off x="2043112" y="6740525"/>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56" name="object 56"/>
          <p:cNvSpPr/>
          <p:nvPr/>
        </p:nvSpPr>
        <p:spPr>
          <a:xfrm>
            <a:off x="2749550" y="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57" name="object 57"/>
          <p:cNvSpPr/>
          <p:nvPr/>
        </p:nvSpPr>
        <p:spPr>
          <a:xfrm>
            <a:off x="2749550" y="320675"/>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58" name="object 58"/>
          <p:cNvSpPr/>
          <p:nvPr/>
        </p:nvSpPr>
        <p:spPr>
          <a:xfrm>
            <a:off x="2749550" y="642408"/>
            <a:ext cx="33655" cy="161290"/>
          </a:xfrm>
          <a:custGeom>
            <a:rect l="l" t="t" r="r" b="b"/>
            <a:pathLst>
              <a:path w="33655"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59" name="object 59"/>
          <p:cNvSpPr/>
          <p:nvPr/>
        </p:nvSpPr>
        <p:spPr>
          <a:xfrm>
            <a:off x="2749550" y="96361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0" name="object 60"/>
          <p:cNvSpPr/>
          <p:nvPr/>
        </p:nvSpPr>
        <p:spPr>
          <a:xfrm>
            <a:off x="2749550" y="128428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1" name="object 61"/>
          <p:cNvSpPr/>
          <p:nvPr/>
        </p:nvSpPr>
        <p:spPr>
          <a:xfrm>
            <a:off x="2749550" y="1604962"/>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2" name="object 62"/>
          <p:cNvSpPr/>
          <p:nvPr/>
        </p:nvSpPr>
        <p:spPr>
          <a:xfrm>
            <a:off x="2749550" y="1925637"/>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3" name="object 63"/>
          <p:cNvSpPr/>
          <p:nvPr/>
        </p:nvSpPr>
        <p:spPr>
          <a:xfrm>
            <a:off x="2749550" y="2246312"/>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64" name="object 64"/>
          <p:cNvSpPr/>
          <p:nvPr/>
        </p:nvSpPr>
        <p:spPr>
          <a:xfrm>
            <a:off x="2749550" y="2568046"/>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65" name="object 65"/>
          <p:cNvSpPr/>
          <p:nvPr/>
        </p:nvSpPr>
        <p:spPr>
          <a:xfrm>
            <a:off x="2749550" y="2889250"/>
            <a:ext cx="33655" cy="160655"/>
          </a:xfrm>
          <a:custGeom>
            <a:rect l="l" t="t" r="r" b="b"/>
            <a:pathLst>
              <a:path w="33655"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6" name="object 66"/>
          <p:cNvSpPr/>
          <p:nvPr/>
        </p:nvSpPr>
        <p:spPr>
          <a:xfrm>
            <a:off x="2749550" y="32099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67" name="object 67"/>
          <p:cNvSpPr/>
          <p:nvPr/>
        </p:nvSpPr>
        <p:spPr>
          <a:xfrm>
            <a:off x="2749550" y="3530600"/>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68" name="object 68"/>
          <p:cNvSpPr/>
          <p:nvPr/>
        </p:nvSpPr>
        <p:spPr>
          <a:xfrm>
            <a:off x="2749550" y="3852333"/>
            <a:ext cx="33655" cy="161290"/>
          </a:xfrm>
          <a:custGeom>
            <a:rect l="l" t="t" r="r" b="b"/>
            <a:pathLst>
              <a:path w="33655"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69" name="object 69"/>
          <p:cNvSpPr/>
          <p:nvPr/>
        </p:nvSpPr>
        <p:spPr>
          <a:xfrm>
            <a:off x="2749550" y="4173537"/>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0" name="object 70"/>
          <p:cNvSpPr/>
          <p:nvPr/>
        </p:nvSpPr>
        <p:spPr>
          <a:xfrm>
            <a:off x="2749550" y="4494212"/>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1" name="object 71"/>
          <p:cNvSpPr/>
          <p:nvPr/>
        </p:nvSpPr>
        <p:spPr>
          <a:xfrm>
            <a:off x="2749550" y="4814888"/>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2" name="object 72"/>
          <p:cNvSpPr/>
          <p:nvPr/>
        </p:nvSpPr>
        <p:spPr>
          <a:xfrm>
            <a:off x="2749550" y="5135563"/>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3" name="object 73"/>
          <p:cNvSpPr/>
          <p:nvPr/>
        </p:nvSpPr>
        <p:spPr>
          <a:xfrm>
            <a:off x="2749550" y="545782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4" name="object 74"/>
          <p:cNvSpPr/>
          <p:nvPr/>
        </p:nvSpPr>
        <p:spPr>
          <a:xfrm>
            <a:off x="2749550" y="577850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5" name="object 75"/>
          <p:cNvSpPr/>
          <p:nvPr/>
        </p:nvSpPr>
        <p:spPr>
          <a:xfrm>
            <a:off x="2749550" y="6099175"/>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6" name="object 76"/>
          <p:cNvSpPr/>
          <p:nvPr/>
        </p:nvSpPr>
        <p:spPr>
          <a:xfrm>
            <a:off x="2749550" y="6419850"/>
            <a:ext cx="33655" cy="160655"/>
          </a:xfrm>
          <a:custGeom>
            <a:rect l="l" t="t" r="r" b="b"/>
            <a:pathLst>
              <a:path w="33655"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7" name="object 77"/>
          <p:cNvSpPr/>
          <p:nvPr/>
        </p:nvSpPr>
        <p:spPr>
          <a:xfrm>
            <a:off x="2749550" y="6740525"/>
            <a:ext cx="33655" cy="81280"/>
          </a:xfrm>
          <a:custGeom>
            <a:rect l="l" t="t" r="r" b="b"/>
            <a:pathLst>
              <a:path w="33655"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78" name="object 78"/>
          <p:cNvSpPr/>
          <p:nvPr/>
        </p:nvSpPr>
        <p:spPr>
          <a:xfrm>
            <a:off x="3455987" y="0"/>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79" name="object 79"/>
          <p:cNvSpPr/>
          <p:nvPr/>
        </p:nvSpPr>
        <p:spPr>
          <a:xfrm>
            <a:off x="3455987" y="320675"/>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80" name="object 80"/>
          <p:cNvSpPr/>
          <p:nvPr/>
        </p:nvSpPr>
        <p:spPr>
          <a:xfrm>
            <a:off x="3455987" y="642408"/>
            <a:ext cx="33655" cy="161290"/>
          </a:xfrm>
          <a:custGeom>
            <a:rect l="l" t="t" r="r" b="b"/>
            <a:pathLst>
              <a:path w="33654" h="161290">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81" name="object 81"/>
          <p:cNvSpPr/>
          <p:nvPr/>
        </p:nvSpPr>
        <p:spPr>
          <a:xfrm>
            <a:off x="3455987" y="96361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2" name="object 82"/>
          <p:cNvSpPr/>
          <p:nvPr/>
        </p:nvSpPr>
        <p:spPr>
          <a:xfrm>
            <a:off x="3455987" y="128428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3" name="object 83"/>
          <p:cNvSpPr/>
          <p:nvPr/>
        </p:nvSpPr>
        <p:spPr>
          <a:xfrm>
            <a:off x="3455987" y="1604962"/>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4" name="object 84"/>
          <p:cNvSpPr/>
          <p:nvPr/>
        </p:nvSpPr>
        <p:spPr>
          <a:xfrm>
            <a:off x="3455987" y="1925637"/>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5" name="object 85"/>
          <p:cNvSpPr/>
          <p:nvPr/>
        </p:nvSpPr>
        <p:spPr>
          <a:xfrm>
            <a:off x="3455987" y="2246312"/>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86" name="object 86"/>
          <p:cNvSpPr/>
          <p:nvPr/>
        </p:nvSpPr>
        <p:spPr>
          <a:xfrm>
            <a:off x="3455987" y="2568046"/>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87" name="object 87"/>
          <p:cNvSpPr/>
          <p:nvPr/>
        </p:nvSpPr>
        <p:spPr>
          <a:xfrm>
            <a:off x="3455987" y="2889250"/>
            <a:ext cx="33655" cy="160655"/>
          </a:xfrm>
          <a:custGeom>
            <a:rect l="l" t="t" r="r" b="b"/>
            <a:pathLst>
              <a:path w="33654" h="160655">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8" name="object 88"/>
          <p:cNvSpPr/>
          <p:nvPr/>
        </p:nvSpPr>
        <p:spPr>
          <a:xfrm>
            <a:off x="3455987" y="320992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89" name="object 89"/>
          <p:cNvSpPr/>
          <p:nvPr/>
        </p:nvSpPr>
        <p:spPr>
          <a:xfrm>
            <a:off x="3455987" y="3530600"/>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90" name="object 90"/>
          <p:cNvSpPr/>
          <p:nvPr/>
        </p:nvSpPr>
        <p:spPr>
          <a:xfrm>
            <a:off x="3455987" y="3852333"/>
            <a:ext cx="33655" cy="161290"/>
          </a:xfrm>
          <a:custGeom>
            <a:rect l="l" t="t" r="r" b="b"/>
            <a:pathLst>
              <a:path w="33654" h="161289">
                <a:moveTo>
                  <a:pt x="33337" y="160866"/>
                </a:moveTo>
                <a:lnTo>
                  <a:pt x="0" y="160866"/>
                </a:lnTo>
                <a:lnTo>
                  <a:pt x="0" y="0"/>
                </a:lnTo>
                <a:lnTo>
                  <a:pt x="33337" y="0"/>
                </a:lnTo>
                <a:lnTo>
                  <a:pt x="33337" y="160866"/>
                </a:lnTo>
                <a:close/>
              </a:path>
            </a:pathLst>
          </a:custGeom>
          <a:solidFill>
            <a:srgbClr val="DDDDDD">
              <a:alpha val="59999"/>
            </a:srgbClr>
          </a:solidFill>
        </p:spPr>
        <p:txBody>
          <a:bodyPr wrap="square" lIns="0" tIns="0" rIns="0" bIns="0" rtlCol="0"/>
          <a:lstStyle/>
          <a:p/>
        </p:txBody>
      </p:sp>
      <p:sp>
        <p:nvSpPr>
          <p:cNvPr id="91" name="object 91"/>
          <p:cNvSpPr/>
          <p:nvPr/>
        </p:nvSpPr>
        <p:spPr>
          <a:xfrm>
            <a:off x="3455987" y="4173537"/>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2" name="object 92"/>
          <p:cNvSpPr/>
          <p:nvPr/>
        </p:nvSpPr>
        <p:spPr>
          <a:xfrm>
            <a:off x="3455987" y="4494212"/>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3" name="object 93"/>
          <p:cNvSpPr/>
          <p:nvPr/>
        </p:nvSpPr>
        <p:spPr>
          <a:xfrm>
            <a:off x="3455987" y="4814888"/>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4" name="object 94"/>
          <p:cNvSpPr/>
          <p:nvPr/>
        </p:nvSpPr>
        <p:spPr>
          <a:xfrm>
            <a:off x="3455987" y="5135563"/>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5" name="object 95"/>
          <p:cNvSpPr/>
          <p:nvPr/>
        </p:nvSpPr>
        <p:spPr>
          <a:xfrm>
            <a:off x="3455987" y="545782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6" name="object 96"/>
          <p:cNvSpPr/>
          <p:nvPr/>
        </p:nvSpPr>
        <p:spPr>
          <a:xfrm>
            <a:off x="3455987" y="577850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7" name="object 97"/>
          <p:cNvSpPr/>
          <p:nvPr/>
        </p:nvSpPr>
        <p:spPr>
          <a:xfrm>
            <a:off x="3455987" y="6099175"/>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8" name="object 98"/>
          <p:cNvSpPr/>
          <p:nvPr/>
        </p:nvSpPr>
        <p:spPr>
          <a:xfrm>
            <a:off x="3455987" y="6419850"/>
            <a:ext cx="33655" cy="160655"/>
          </a:xfrm>
          <a:custGeom>
            <a:rect l="l" t="t" r="r" b="b"/>
            <a:pathLst>
              <a:path w="33654" h="160654">
                <a:moveTo>
                  <a:pt x="33337" y="160337"/>
                </a:moveTo>
                <a:lnTo>
                  <a:pt x="0" y="160337"/>
                </a:lnTo>
                <a:lnTo>
                  <a:pt x="0" y="0"/>
                </a:lnTo>
                <a:lnTo>
                  <a:pt x="33337" y="0"/>
                </a:lnTo>
                <a:lnTo>
                  <a:pt x="33337" y="160337"/>
                </a:lnTo>
                <a:close/>
              </a:path>
            </a:pathLst>
          </a:custGeom>
          <a:solidFill>
            <a:srgbClr val="DDDDDD">
              <a:alpha val="59999"/>
            </a:srgbClr>
          </a:solidFill>
        </p:spPr>
        <p:txBody>
          <a:bodyPr wrap="square" lIns="0" tIns="0" rIns="0" bIns="0" rtlCol="0"/>
          <a:lstStyle/>
          <a:p/>
        </p:txBody>
      </p:sp>
      <p:sp>
        <p:nvSpPr>
          <p:cNvPr id="99" name="object 99"/>
          <p:cNvSpPr/>
          <p:nvPr/>
        </p:nvSpPr>
        <p:spPr>
          <a:xfrm>
            <a:off x="3455987" y="6740525"/>
            <a:ext cx="33655" cy="81280"/>
          </a:xfrm>
          <a:custGeom>
            <a:rect l="l" t="t" r="r" b="b"/>
            <a:pathLst>
              <a:path w="33654" h="81279">
                <a:moveTo>
                  <a:pt x="33337" y="80962"/>
                </a:moveTo>
                <a:lnTo>
                  <a:pt x="0" y="80962"/>
                </a:lnTo>
                <a:lnTo>
                  <a:pt x="0" y="0"/>
                </a:lnTo>
                <a:lnTo>
                  <a:pt x="33337" y="0"/>
                </a:lnTo>
                <a:lnTo>
                  <a:pt x="33337" y="80962"/>
                </a:lnTo>
                <a:close/>
              </a:path>
            </a:pathLst>
          </a:custGeom>
          <a:solidFill>
            <a:srgbClr val="DDDDDD">
              <a:alpha val="59999"/>
            </a:srgbClr>
          </a:solidFill>
        </p:spPr>
        <p:txBody>
          <a:bodyPr wrap="square" lIns="0" tIns="0" rIns="0" bIns="0" rtlCol="0"/>
          <a:lstStyle/>
          <a:p/>
        </p:txBody>
      </p:sp>
      <p:sp>
        <p:nvSpPr>
          <p:cNvPr id="100" name="object 100"/>
          <p:cNvSpPr/>
          <p:nvPr/>
        </p:nvSpPr>
        <p:spPr>
          <a:xfrm>
            <a:off x="4171950"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01" name="object 101"/>
          <p:cNvSpPr/>
          <p:nvPr/>
        </p:nvSpPr>
        <p:spPr>
          <a:xfrm>
            <a:off x="4171950"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02" name="object 102"/>
          <p:cNvSpPr/>
          <p:nvPr/>
        </p:nvSpPr>
        <p:spPr>
          <a:xfrm>
            <a:off x="4171950"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03" name="object 103"/>
          <p:cNvSpPr/>
          <p:nvPr/>
        </p:nvSpPr>
        <p:spPr>
          <a:xfrm>
            <a:off x="4171950"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04" name="object 104"/>
          <p:cNvSpPr/>
          <p:nvPr/>
        </p:nvSpPr>
        <p:spPr>
          <a:xfrm>
            <a:off x="4171950"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05" name="object 105"/>
          <p:cNvSpPr/>
          <p:nvPr/>
        </p:nvSpPr>
        <p:spPr>
          <a:xfrm>
            <a:off x="4171950"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06" name="object 106"/>
          <p:cNvSpPr/>
          <p:nvPr/>
        </p:nvSpPr>
        <p:spPr>
          <a:xfrm>
            <a:off x="4171950"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07" name="object 107"/>
          <p:cNvSpPr/>
          <p:nvPr/>
        </p:nvSpPr>
        <p:spPr>
          <a:xfrm>
            <a:off x="4171950"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08" name="object 108"/>
          <p:cNvSpPr/>
          <p:nvPr/>
        </p:nvSpPr>
        <p:spPr>
          <a:xfrm>
            <a:off x="4171950"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09" name="object 109"/>
          <p:cNvSpPr/>
          <p:nvPr/>
        </p:nvSpPr>
        <p:spPr>
          <a:xfrm>
            <a:off x="4171950"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0" name="object 110"/>
          <p:cNvSpPr/>
          <p:nvPr/>
        </p:nvSpPr>
        <p:spPr>
          <a:xfrm>
            <a:off x="4171950"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1" name="object 111"/>
          <p:cNvSpPr/>
          <p:nvPr/>
        </p:nvSpPr>
        <p:spPr>
          <a:xfrm>
            <a:off x="4171950"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12" name="object 112"/>
          <p:cNvSpPr/>
          <p:nvPr/>
        </p:nvSpPr>
        <p:spPr>
          <a:xfrm>
            <a:off x="4171950"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13" name="object 113"/>
          <p:cNvSpPr/>
          <p:nvPr/>
        </p:nvSpPr>
        <p:spPr>
          <a:xfrm>
            <a:off x="4171950"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4" name="object 114"/>
          <p:cNvSpPr/>
          <p:nvPr/>
        </p:nvSpPr>
        <p:spPr>
          <a:xfrm>
            <a:off x="4171950"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5" name="object 115"/>
          <p:cNvSpPr/>
          <p:nvPr/>
        </p:nvSpPr>
        <p:spPr>
          <a:xfrm>
            <a:off x="4171950"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6" name="object 116"/>
          <p:cNvSpPr/>
          <p:nvPr/>
        </p:nvSpPr>
        <p:spPr>
          <a:xfrm>
            <a:off x="4171950"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7" name="object 117"/>
          <p:cNvSpPr/>
          <p:nvPr/>
        </p:nvSpPr>
        <p:spPr>
          <a:xfrm>
            <a:off x="4171950"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8" name="object 118"/>
          <p:cNvSpPr/>
          <p:nvPr/>
        </p:nvSpPr>
        <p:spPr>
          <a:xfrm>
            <a:off x="4171950"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19" name="object 119"/>
          <p:cNvSpPr/>
          <p:nvPr/>
        </p:nvSpPr>
        <p:spPr>
          <a:xfrm>
            <a:off x="4171950"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0" name="object 120"/>
          <p:cNvSpPr/>
          <p:nvPr/>
        </p:nvSpPr>
        <p:spPr>
          <a:xfrm>
            <a:off x="4171950"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1" name="object 121"/>
          <p:cNvSpPr/>
          <p:nvPr/>
        </p:nvSpPr>
        <p:spPr>
          <a:xfrm>
            <a:off x="4171950"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122" name="object 122"/>
          <p:cNvSpPr/>
          <p:nvPr/>
        </p:nvSpPr>
        <p:spPr>
          <a:xfrm>
            <a:off x="4878387"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3" name="object 123"/>
          <p:cNvSpPr/>
          <p:nvPr/>
        </p:nvSpPr>
        <p:spPr>
          <a:xfrm>
            <a:off x="4878387"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24" name="object 124"/>
          <p:cNvSpPr/>
          <p:nvPr/>
        </p:nvSpPr>
        <p:spPr>
          <a:xfrm>
            <a:off x="4878387"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25" name="object 125"/>
          <p:cNvSpPr/>
          <p:nvPr/>
        </p:nvSpPr>
        <p:spPr>
          <a:xfrm>
            <a:off x="4878387"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6" name="object 126"/>
          <p:cNvSpPr/>
          <p:nvPr/>
        </p:nvSpPr>
        <p:spPr>
          <a:xfrm>
            <a:off x="4878387"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7" name="object 127"/>
          <p:cNvSpPr/>
          <p:nvPr/>
        </p:nvSpPr>
        <p:spPr>
          <a:xfrm>
            <a:off x="4878387"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8" name="object 128"/>
          <p:cNvSpPr/>
          <p:nvPr/>
        </p:nvSpPr>
        <p:spPr>
          <a:xfrm>
            <a:off x="4878387"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29" name="object 129"/>
          <p:cNvSpPr/>
          <p:nvPr/>
        </p:nvSpPr>
        <p:spPr>
          <a:xfrm>
            <a:off x="4878387"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30" name="object 130"/>
          <p:cNvSpPr/>
          <p:nvPr/>
        </p:nvSpPr>
        <p:spPr>
          <a:xfrm>
            <a:off x="4878387"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31" name="object 131"/>
          <p:cNvSpPr/>
          <p:nvPr/>
        </p:nvSpPr>
        <p:spPr>
          <a:xfrm>
            <a:off x="4878387"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2" name="object 132"/>
          <p:cNvSpPr/>
          <p:nvPr/>
        </p:nvSpPr>
        <p:spPr>
          <a:xfrm>
            <a:off x="4878387"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3" name="object 133"/>
          <p:cNvSpPr/>
          <p:nvPr/>
        </p:nvSpPr>
        <p:spPr>
          <a:xfrm>
            <a:off x="4878387"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34" name="object 134"/>
          <p:cNvSpPr/>
          <p:nvPr/>
        </p:nvSpPr>
        <p:spPr>
          <a:xfrm>
            <a:off x="4878387"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35" name="object 135"/>
          <p:cNvSpPr/>
          <p:nvPr/>
        </p:nvSpPr>
        <p:spPr>
          <a:xfrm>
            <a:off x="4878387"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6" name="object 136"/>
          <p:cNvSpPr/>
          <p:nvPr/>
        </p:nvSpPr>
        <p:spPr>
          <a:xfrm>
            <a:off x="4878387"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7" name="object 137"/>
          <p:cNvSpPr/>
          <p:nvPr/>
        </p:nvSpPr>
        <p:spPr>
          <a:xfrm>
            <a:off x="4878387"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8" name="object 138"/>
          <p:cNvSpPr/>
          <p:nvPr/>
        </p:nvSpPr>
        <p:spPr>
          <a:xfrm>
            <a:off x="4878387"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39" name="object 139"/>
          <p:cNvSpPr/>
          <p:nvPr/>
        </p:nvSpPr>
        <p:spPr>
          <a:xfrm>
            <a:off x="4878387"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0" name="object 140"/>
          <p:cNvSpPr/>
          <p:nvPr/>
        </p:nvSpPr>
        <p:spPr>
          <a:xfrm>
            <a:off x="4878387"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1" name="object 141"/>
          <p:cNvSpPr/>
          <p:nvPr/>
        </p:nvSpPr>
        <p:spPr>
          <a:xfrm>
            <a:off x="4878387"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2" name="object 142"/>
          <p:cNvSpPr/>
          <p:nvPr/>
        </p:nvSpPr>
        <p:spPr>
          <a:xfrm>
            <a:off x="4878387"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3" name="object 143"/>
          <p:cNvSpPr/>
          <p:nvPr/>
        </p:nvSpPr>
        <p:spPr>
          <a:xfrm>
            <a:off x="4878387"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144" name="object 144"/>
          <p:cNvSpPr/>
          <p:nvPr/>
        </p:nvSpPr>
        <p:spPr>
          <a:xfrm>
            <a:off x="5584825"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5" name="object 145"/>
          <p:cNvSpPr/>
          <p:nvPr/>
        </p:nvSpPr>
        <p:spPr>
          <a:xfrm>
            <a:off x="5584825"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46" name="object 146"/>
          <p:cNvSpPr/>
          <p:nvPr/>
        </p:nvSpPr>
        <p:spPr>
          <a:xfrm>
            <a:off x="5584825"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47" name="object 147"/>
          <p:cNvSpPr/>
          <p:nvPr/>
        </p:nvSpPr>
        <p:spPr>
          <a:xfrm>
            <a:off x="5584825"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8" name="object 148"/>
          <p:cNvSpPr/>
          <p:nvPr/>
        </p:nvSpPr>
        <p:spPr>
          <a:xfrm>
            <a:off x="5584825"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49" name="object 149"/>
          <p:cNvSpPr/>
          <p:nvPr/>
        </p:nvSpPr>
        <p:spPr>
          <a:xfrm>
            <a:off x="5584825"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0" name="object 150"/>
          <p:cNvSpPr/>
          <p:nvPr/>
        </p:nvSpPr>
        <p:spPr>
          <a:xfrm>
            <a:off x="5584825"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1" name="object 151"/>
          <p:cNvSpPr/>
          <p:nvPr/>
        </p:nvSpPr>
        <p:spPr>
          <a:xfrm>
            <a:off x="5584825"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52" name="object 152"/>
          <p:cNvSpPr/>
          <p:nvPr/>
        </p:nvSpPr>
        <p:spPr>
          <a:xfrm>
            <a:off x="5584825"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53" name="object 153"/>
          <p:cNvSpPr/>
          <p:nvPr/>
        </p:nvSpPr>
        <p:spPr>
          <a:xfrm>
            <a:off x="5584825"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4" name="object 154"/>
          <p:cNvSpPr/>
          <p:nvPr/>
        </p:nvSpPr>
        <p:spPr>
          <a:xfrm>
            <a:off x="5584825"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5" name="object 155"/>
          <p:cNvSpPr/>
          <p:nvPr/>
        </p:nvSpPr>
        <p:spPr>
          <a:xfrm>
            <a:off x="5584825"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56" name="object 156"/>
          <p:cNvSpPr/>
          <p:nvPr/>
        </p:nvSpPr>
        <p:spPr>
          <a:xfrm>
            <a:off x="5584825"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57" name="object 157"/>
          <p:cNvSpPr/>
          <p:nvPr/>
        </p:nvSpPr>
        <p:spPr>
          <a:xfrm>
            <a:off x="5584825"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8" name="object 158"/>
          <p:cNvSpPr/>
          <p:nvPr/>
        </p:nvSpPr>
        <p:spPr>
          <a:xfrm>
            <a:off x="5584825"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59" name="object 159"/>
          <p:cNvSpPr/>
          <p:nvPr/>
        </p:nvSpPr>
        <p:spPr>
          <a:xfrm>
            <a:off x="5584825"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0" name="object 160"/>
          <p:cNvSpPr/>
          <p:nvPr/>
        </p:nvSpPr>
        <p:spPr>
          <a:xfrm>
            <a:off x="5584825"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grpSp>
        <p:nvGrpSpPr>
          <p:cNvPr id="161" name="object 161"/>
          <p:cNvGrpSpPr/>
          <p:nvPr/>
        </p:nvGrpSpPr>
        <p:grpSpPr>
          <a:xfrm>
            <a:off x="5584825" y="2246312"/>
            <a:ext cx="2159000" cy="3716020"/>
            <a:chOff x="5584825" y="2246312"/>
            <a:chExt cx="2159000" cy="3716020"/>
          </a:xfrm>
        </p:grpSpPr>
        <p:sp>
          <p:nvSpPr>
            <p:cNvPr id="162" name="object 162"/>
            <p:cNvSpPr/>
            <p:nvPr/>
          </p:nvSpPr>
          <p:spPr>
            <a:xfrm>
              <a:off x="5584825" y="5457825"/>
              <a:ext cx="746125" cy="481330"/>
            </a:xfrm>
            <a:custGeom>
              <a:rect l="l" t="t" r="r" b="b"/>
              <a:pathLst>
                <a:path w="746125" h="481329">
                  <a:moveTo>
                    <a:pt x="31750" y="320675"/>
                  </a:moveTo>
                  <a:lnTo>
                    <a:pt x="0" y="320675"/>
                  </a:lnTo>
                  <a:lnTo>
                    <a:pt x="0" y="481012"/>
                  </a:lnTo>
                  <a:lnTo>
                    <a:pt x="31750" y="481012"/>
                  </a:lnTo>
                  <a:lnTo>
                    <a:pt x="31750" y="320675"/>
                  </a:lnTo>
                  <a:close/>
                </a:path>
                <a:path w="746125" h="481329">
                  <a:moveTo>
                    <a:pt x="31750" y="0"/>
                  </a:moveTo>
                  <a:lnTo>
                    <a:pt x="0" y="0"/>
                  </a:lnTo>
                  <a:lnTo>
                    <a:pt x="0" y="160337"/>
                  </a:lnTo>
                  <a:lnTo>
                    <a:pt x="31750" y="160337"/>
                  </a:lnTo>
                  <a:lnTo>
                    <a:pt x="31750" y="0"/>
                  </a:lnTo>
                  <a:close/>
                </a:path>
                <a:path w="746125" h="481329">
                  <a:moveTo>
                    <a:pt x="746125" y="320675"/>
                  </a:moveTo>
                  <a:lnTo>
                    <a:pt x="714375" y="320675"/>
                  </a:lnTo>
                  <a:lnTo>
                    <a:pt x="714375" y="481012"/>
                  </a:lnTo>
                  <a:lnTo>
                    <a:pt x="746125" y="481012"/>
                  </a:lnTo>
                  <a:lnTo>
                    <a:pt x="746125" y="320675"/>
                  </a:lnTo>
                  <a:close/>
                </a:path>
                <a:path w="746125" h="481329">
                  <a:moveTo>
                    <a:pt x="746125" y="0"/>
                  </a:moveTo>
                  <a:lnTo>
                    <a:pt x="714375" y="0"/>
                  </a:lnTo>
                  <a:lnTo>
                    <a:pt x="714375" y="160337"/>
                  </a:lnTo>
                  <a:lnTo>
                    <a:pt x="746125" y="160337"/>
                  </a:lnTo>
                  <a:lnTo>
                    <a:pt x="746125" y="0"/>
                  </a:lnTo>
                  <a:close/>
                </a:path>
              </a:pathLst>
            </a:custGeom>
            <a:solidFill>
              <a:srgbClr val="DDDDDD">
                <a:alpha val="59999"/>
              </a:srgbClr>
            </a:solidFill>
          </p:spPr>
          <p:txBody>
            <a:bodyPr wrap="square" lIns="0" tIns="0" rIns="0" bIns="0" rtlCol="0"/>
            <a:lstStyle/>
            <a:p/>
          </p:txBody>
        </p:sp>
        <p:sp>
          <p:nvSpPr>
            <p:cNvPr id="163" name="object 163"/>
            <p:cNvSpPr/>
            <p:nvPr/>
          </p:nvSpPr>
          <p:spPr>
            <a:xfrm>
              <a:off x="6203143" y="4214946"/>
              <a:ext cx="452120" cy="821690"/>
            </a:xfrm>
            <a:custGeom>
              <a:rect l="l" t="t" r="r" b="b"/>
              <a:pathLst>
                <a:path w="452120" h="821689">
                  <a:moveTo>
                    <a:pt x="451582" y="0"/>
                  </a:moveTo>
                  <a:lnTo>
                    <a:pt x="0" y="821194"/>
                  </a:lnTo>
                </a:path>
              </a:pathLst>
            </a:custGeom>
            <a:ln w="28575">
              <a:solidFill>
                <a:srgbClr val="DDDDDD"/>
              </a:solidFill>
            </a:ln>
          </p:spPr>
          <p:txBody>
            <a:bodyPr wrap="square" lIns="0" tIns="0" rIns="0" bIns="0" rtlCol="0"/>
            <a:lstStyle/>
            <a:p/>
          </p:txBody>
        </p:sp>
        <p:pic>
          <p:nvPicPr>
            <p:cNvPr id="164" name="object 164"/>
            <p:cNvPicPr/>
            <p:nvPr/>
          </p:nvPicPr>
          <p:blipFill>
            <a:blip r:embed="rId2"/>
            <a:stretch>
              <a:fillRect/>
            </a:stretch>
          </p:blipFill>
          <p:spPr>
            <a:xfrm>
              <a:off x="5596774" y="4941968"/>
              <a:ext cx="765416" cy="1015192"/>
            </a:xfrm>
            <a:prstGeom prst="rect">
              <a:avLst/>
            </a:prstGeom>
          </p:spPr>
        </p:pic>
        <p:sp>
          <p:nvSpPr>
            <p:cNvPr id="165" name="object 165"/>
            <p:cNvSpPr/>
            <p:nvPr/>
          </p:nvSpPr>
          <p:spPr>
            <a:xfrm>
              <a:off x="5596774" y="4941968"/>
              <a:ext cx="765810" cy="1015365"/>
            </a:xfrm>
            <a:custGeom>
              <a:rect l="l" t="t" r="r" b="b"/>
              <a:pathLst>
                <a:path w="765810" h="1015364">
                  <a:moveTo>
                    <a:pt x="0" y="0"/>
                  </a:moveTo>
                  <a:lnTo>
                    <a:pt x="765416" y="0"/>
                  </a:lnTo>
                  <a:lnTo>
                    <a:pt x="765416" y="1015192"/>
                  </a:lnTo>
                  <a:lnTo>
                    <a:pt x="0" y="1015192"/>
                  </a:lnTo>
                  <a:lnTo>
                    <a:pt x="0" y="0"/>
                  </a:lnTo>
                  <a:close/>
                </a:path>
              </a:pathLst>
            </a:custGeom>
            <a:ln w="9525">
              <a:solidFill>
                <a:srgbClr val="000000"/>
              </a:solidFill>
            </a:ln>
          </p:spPr>
          <p:txBody>
            <a:bodyPr wrap="square" lIns="0" tIns="0" rIns="0" bIns="0" rtlCol="0"/>
            <a:lstStyle/>
            <a:p/>
          </p:txBody>
        </p:sp>
        <p:sp>
          <p:nvSpPr>
            <p:cNvPr id="166" name="object 166"/>
            <p:cNvSpPr/>
            <p:nvPr/>
          </p:nvSpPr>
          <p:spPr>
            <a:xfrm>
              <a:off x="7005637" y="2246324"/>
              <a:ext cx="738505" cy="3692525"/>
            </a:xfrm>
            <a:custGeom>
              <a:rect l="l" t="t" r="r" b="b"/>
              <a:pathLst>
                <a:path w="738504" h="3692525">
                  <a:moveTo>
                    <a:pt x="31750" y="1927225"/>
                  </a:moveTo>
                  <a:lnTo>
                    <a:pt x="0" y="1927225"/>
                  </a:lnTo>
                  <a:lnTo>
                    <a:pt x="0" y="2087562"/>
                  </a:lnTo>
                  <a:lnTo>
                    <a:pt x="31750" y="2087562"/>
                  </a:lnTo>
                  <a:lnTo>
                    <a:pt x="31750" y="1927225"/>
                  </a:lnTo>
                  <a:close/>
                </a:path>
                <a:path w="738504" h="3692525">
                  <a:moveTo>
                    <a:pt x="31750" y="1606016"/>
                  </a:moveTo>
                  <a:lnTo>
                    <a:pt x="0" y="1606016"/>
                  </a:lnTo>
                  <a:lnTo>
                    <a:pt x="0" y="1766887"/>
                  </a:lnTo>
                  <a:lnTo>
                    <a:pt x="31750" y="1766887"/>
                  </a:lnTo>
                  <a:lnTo>
                    <a:pt x="31750" y="1606016"/>
                  </a:lnTo>
                  <a:close/>
                </a:path>
                <a:path w="738504" h="3692525">
                  <a:moveTo>
                    <a:pt x="31750" y="1284287"/>
                  </a:moveTo>
                  <a:lnTo>
                    <a:pt x="0" y="1284287"/>
                  </a:lnTo>
                  <a:lnTo>
                    <a:pt x="0" y="1445145"/>
                  </a:lnTo>
                  <a:lnTo>
                    <a:pt x="31750" y="1445145"/>
                  </a:lnTo>
                  <a:lnTo>
                    <a:pt x="31750" y="1284287"/>
                  </a:lnTo>
                  <a:close/>
                </a:path>
                <a:path w="738504" h="3692525">
                  <a:moveTo>
                    <a:pt x="31750" y="963612"/>
                  </a:moveTo>
                  <a:lnTo>
                    <a:pt x="0" y="963612"/>
                  </a:lnTo>
                  <a:lnTo>
                    <a:pt x="0" y="1123950"/>
                  </a:lnTo>
                  <a:lnTo>
                    <a:pt x="31750" y="1123950"/>
                  </a:lnTo>
                  <a:lnTo>
                    <a:pt x="31750" y="963612"/>
                  </a:lnTo>
                  <a:close/>
                </a:path>
                <a:path w="738504" h="3692525">
                  <a:moveTo>
                    <a:pt x="31750" y="0"/>
                  </a:moveTo>
                  <a:lnTo>
                    <a:pt x="0" y="0"/>
                  </a:lnTo>
                  <a:lnTo>
                    <a:pt x="0" y="160858"/>
                  </a:lnTo>
                  <a:lnTo>
                    <a:pt x="31750" y="160858"/>
                  </a:lnTo>
                  <a:lnTo>
                    <a:pt x="31750" y="0"/>
                  </a:lnTo>
                  <a:close/>
                </a:path>
                <a:path w="738504" h="3692525">
                  <a:moveTo>
                    <a:pt x="738187" y="3532174"/>
                  </a:moveTo>
                  <a:lnTo>
                    <a:pt x="706437" y="3532174"/>
                  </a:lnTo>
                  <a:lnTo>
                    <a:pt x="706437" y="3692512"/>
                  </a:lnTo>
                  <a:lnTo>
                    <a:pt x="738187" y="3692512"/>
                  </a:lnTo>
                  <a:lnTo>
                    <a:pt x="738187" y="3532174"/>
                  </a:lnTo>
                  <a:close/>
                </a:path>
                <a:path w="738504" h="3692525">
                  <a:moveTo>
                    <a:pt x="738187" y="3211499"/>
                  </a:moveTo>
                  <a:lnTo>
                    <a:pt x="706437" y="3211499"/>
                  </a:lnTo>
                  <a:lnTo>
                    <a:pt x="706437" y="3371837"/>
                  </a:lnTo>
                  <a:lnTo>
                    <a:pt x="738187" y="3371837"/>
                  </a:lnTo>
                  <a:lnTo>
                    <a:pt x="738187" y="3211499"/>
                  </a:lnTo>
                  <a:close/>
                </a:path>
                <a:path w="738504" h="3692525">
                  <a:moveTo>
                    <a:pt x="738187" y="2889250"/>
                  </a:moveTo>
                  <a:lnTo>
                    <a:pt x="706437" y="2889250"/>
                  </a:lnTo>
                  <a:lnTo>
                    <a:pt x="706437" y="3049587"/>
                  </a:lnTo>
                  <a:lnTo>
                    <a:pt x="738187" y="3049587"/>
                  </a:lnTo>
                  <a:lnTo>
                    <a:pt x="738187" y="2889250"/>
                  </a:lnTo>
                  <a:close/>
                </a:path>
                <a:path w="738504" h="3692525">
                  <a:moveTo>
                    <a:pt x="738187" y="2568575"/>
                  </a:moveTo>
                  <a:lnTo>
                    <a:pt x="706437" y="2568575"/>
                  </a:lnTo>
                  <a:lnTo>
                    <a:pt x="706437" y="2728912"/>
                  </a:lnTo>
                  <a:lnTo>
                    <a:pt x="738187" y="2728912"/>
                  </a:lnTo>
                  <a:lnTo>
                    <a:pt x="738187" y="2568575"/>
                  </a:lnTo>
                  <a:close/>
                </a:path>
                <a:path w="738504" h="3692525">
                  <a:moveTo>
                    <a:pt x="738187" y="1927225"/>
                  </a:moveTo>
                  <a:lnTo>
                    <a:pt x="706437" y="1927225"/>
                  </a:lnTo>
                  <a:lnTo>
                    <a:pt x="706437" y="2087562"/>
                  </a:lnTo>
                  <a:lnTo>
                    <a:pt x="738187" y="2087562"/>
                  </a:lnTo>
                  <a:lnTo>
                    <a:pt x="738187" y="1927225"/>
                  </a:lnTo>
                  <a:close/>
                </a:path>
                <a:path w="738504" h="3692525">
                  <a:moveTo>
                    <a:pt x="738187" y="1606016"/>
                  </a:moveTo>
                  <a:lnTo>
                    <a:pt x="706437" y="1606016"/>
                  </a:lnTo>
                  <a:lnTo>
                    <a:pt x="706437" y="1766887"/>
                  </a:lnTo>
                  <a:lnTo>
                    <a:pt x="738187" y="1766887"/>
                  </a:lnTo>
                  <a:lnTo>
                    <a:pt x="738187" y="1606016"/>
                  </a:lnTo>
                  <a:close/>
                </a:path>
                <a:path w="738504" h="3692525">
                  <a:moveTo>
                    <a:pt x="738187" y="1284287"/>
                  </a:moveTo>
                  <a:lnTo>
                    <a:pt x="706437" y="1284287"/>
                  </a:lnTo>
                  <a:lnTo>
                    <a:pt x="706437" y="1445145"/>
                  </a:lnTo>
                  <a:lnTo>
                    <a:pt x="738187" y="1445145"/>
                  </a:lnTo>
                  <a:lnTo>
                    <a:pt x="738187" y="1284287"/>
                  </a:lnTo>
                  <a:close/>
                </a:path>
                <a:path w="738504" h="3692525">
                  <a:moveTo>
                    <a:pt x="738187" y="963612"/>
                  </a:moveTo>
                  <a:lnTo>
                    <a:pt x="706437" y="963612"/>
                  </a:lnTo>
                  <a:lnTo>
                    <a:pt x="706437" y="1123950"/>
                  </a:lnTo>
                  <a:lnTo>
                    <a:pt x="738187" y="1123950"/>
                  </a:lnTo>
                  <a:lnTo>
                    <a:pt x="738187" y="963612"/>
                  </a:lnTo>
                  <a:close/>
                </a:path>
              </a:pathLst>
            </a:custGeom>
            <a:solidFill>
              <a:srgbClr val="DDDDDD">
                <a:alpha val="59999"/>
              </a:srgbClr>
            </a:solidFill>
          </p:spPr>
          <p:txBody>
            <a:bodyPr wrap="square" lIns="0" tIns="0" rIns="0" bIns="0" rtlCol="0"/>
            <a:lstStyle/>
            <a:p/>
          </p:txBody>
        </p:sp>
      </p:grpSp>
      <p:sp>
        <p:nvSpPr>
          <p:cNvPr id="167" name="object 167"/>
          <p:cNvSpPr/>
          <p:nvPr/>
        </p:nvSpPr>
        <p:spPr>
          <a:xfrm>
            <a:off x="5584825"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8" name="object 168"/>
          <p:cNvSpPr/>
          <p:nvPr/>
        </p:nvSpPr>
        <p:spPr>
          <a:xfrm>
            <a:off x="5584825"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69" name="object 169"/>
          <p:cNvSpPr/>
          <p:nvPr/>
        </p:nvSpPr>
        <p:spPr>
          <a:xfrm>
            <a:off x="5584825"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170" name="object 170"/>
          <p:cNvSpPr/>
          <p:nvPr/>
        </p:nvSpPr>
        <p:spPr>
          <a:xfrm>
            <a:off x="6299200" y="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1" name="object 171"/>
          <p:cNvSpPr/>
          <p:nvPr/>
        </p:nvSpPr>
        <p:spPr>
          <a:xfrm>
            <a:off x="6299200" y="320675"/>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72" name="object 172"/>
          <p:cNvSpPr/>
          <p:nvPr/>
        </p:nvSpPr>
        <p:spPr>
          <a:xfrm>
            <a:off x="6299200" y="642408"/>
            <a:ext cx="31750" cy="161290"/>
          </a:xfrm>
          <a:custGeom>
            <a:rect l="l" t="t" r="r" b="b"/>
            <a:pathLst>
              <a:path w="31750" h="161290">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73" name="object 173"/>
          <p:cNvSpPr/>
          <p:nvPr/>
        </p:nvSpPr>
        <p:spPr>
          <a:xfrm>
            <a:off x="6299200" y="96361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4" name="object 174"/>
          <p:cNvSpPr/>
          <p:nvPr/>
        </p:nvSpPr>
        <p:spPr>
          <a:xfrm>
            <a:off x="6299200" y="128428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5" name="object 175"/>
          <p:cNvSpPr/>
          <p:nvPr/>
        </p:nvSpPr>
        <p:spPr>
          <a:xfrm>
            <a:off x="6299200" y="1604962"/>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6" name="object 176"/>
          <p:cNvSpPr/>
          <p:nvPr/>
        </p:nvSpPr>
        <p:spPr>
          <a:xfrm>
            <a:off x="6299200" y="1925637"/>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77" name="object 177"/>
          <p:cNvSpPr/>
          <p:nvPr/>
        </p:nvSpPr>
        <p:spPr>
          <a:xfrm>
            <a:off x="6299200"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78" name="object 178"/>
          <p:cNvSpPr/>
          <p:nvPr/>
        </p:nvSpPr>
        <p:spPr>
          <a:xfrm>
            <a:off x="6299200"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79" name="object 179"/>
          <p:cNvSpPr/>
          <p:nvPr/>
        </p:nvSpPr>
        <p:spPr>
          <a:xfrm>
            <a:off x="6299200"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0" name="object 180"/>
          <p:cNvSpPr/>
          <p:nvPr/>
        </p:nvSpPr>
        <p:spPr>
          <a:xfrm>
            <a:off x="6299200"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1" name="object 181"/>
          <p:cNvSpPr/>
          <p:nvPr/>
        </p:nvSpPr>
        <p:spPr>
          <a:xfrm>
            <a:off x="6299200"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82" name="object 182"/>
          <p:cNvSpPr/>
          <p:nvPr/>
        </p:nvSpPr>
        <p:spPr>
          <a:xfrm>
            <a:off x="6299200"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83" name="object 183"/>
          <p:cNvSpPr/>
          <p:nvPr/>
        </p:nvSpPr>
        <p:spPr>
          <a:xfrm>
            <a:off x="6299200"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4" name="object 184"/>
          <p:cNvSpPr/>
          <p:nvPr/>
        </p:nvSpPr>
        <p:spPr>
          <a:xfrm>
            <a:off x="6299200"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5" name="object 185"/>
          <p:cNvSpPr/>
          <p:nvPr/>
        </p:nvSpPr>
        <p:spPr>
          <a:xfrm>
            <a:off x="6299200"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6" name="object 186"/>
          <p:cNvSpPr/>
          <p:nvPr/>
        </p:nvSpPr>
        <p:spPr>
          <a:xfrm>
            <a:off x="6299200"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7" name="object 187"/>
          <p:cNvSpPr/>
          <p:nvPr/>
        </p:nvSpPr>
        <p:spPr>
          <a:xfrm>
            <a:off x="6299200"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8" name="object 188"/>
          <p:cNvSpPr/>
          <p:nvPr/>
        </p:nvSpPr>
        <p:spPr>
          <a:xfrm>
            <a:off x="6299200"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89" name="object 189"/>
          <p:cNvSpPr/>
          <p:nvPr/>
        </p:nvSpPr>
        <p:spPr>
          <a:xfrm>
            <a:off x="6299200"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190" name="object 190"/>
          <p:cNvSpPr/>
          <p:nvPr/>
        </p:nvSpPr>
        <p:spPr>
          <a:xfrm>
            <a:off x="7005637"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191" name="object 191"/>
          <p:cNvSpPr/>
          <p:nvPr/>
        </p:nvSpPr>
        <p:spPr>
          <a:xfrm>
            <a:off x="7005637"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2" name="object 192"/>
          <p:cNvSpPr/>
          <p:nvPr/>
        </p:nvSpPr>
        <p:spPr>
          <a:xfrm>
            <a:off x="7005637"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3" name="object 193"/>
          <p:cNvSpPr/>
          <p:nvPr/>
        </p:nvSpPr>
        <p:spPr>
          <a:xfrm>
            <a:off x="7005637"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4" name="object 194"/>
          <p:cNvSpPr/>
          <p:nvPr/>
        </p:nvSpPr>
        <p:spPr>
          <a:xfrm>
            <a:off x="7005637"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5" name="object 195"/>
          <p:cNvSpPr/>
          <p:nvPr/>
        </p:nvSpPr>
        <p:spPr>
          <a:xfrm>
            <a:off x="7005637"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6" name="object 196"/>
          <p:cNvSpPr/>
          <p:nvPr/>
        </p:nvSpPr>
        <p:spPr>
          <a:xfrm>
            <a:off x="7005637"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7" name="object 197"/>
          <p:cNvSpPr/>
          <p:nvPr/>
        </p:nvSpPr>
        <p:spPr>
          <a:xfrm>
            <a:off x="7005637"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8" name="object 198"/>
          <p:cNvSpPr/>
          <p:nvPr/>
        </p:nvSpPr>
        <p:spPr>
          <a:xfrm>
            <a:off x="7005637"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199" name="object 199"/>
          <p:cNvSpPr/>
          <p:nvPr/>
        </p:nvSpPr>
        <p:spPr>
          <a:xfrm>
            <a:off x="7005637"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200" name="object 200"/>
          <p:cNvSpPr/>
          <p:nvPr/>
        </p:nvSpPr>
        <p:spPr>
          <a:xfrm>
            <a:off x="7712075"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01" name="object 201"/>
          <p:cNvSpPr/>
          <p:nvPr/>
        </p:nvSpPr>
        <p:spPr>
          <a:xfrm>
            <a:off x="7712075"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02" name="object 202"/>
          <p:cNvSpPr/>
          <p:nvPr/>
        </p:nvSpPr>
        <p:spPr>
          <a:xfrm>
            <a:off x="7712075"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3" name="object 203"/>
          <p:cNvSpPr/>
          <p:nvPr/>
        </p:nvSpPr>
        <p:spPr>
          <a:xfrm>
            <a:off x="7712075"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4" name="object 204"/>
          <p:cNvSpPr/>
          <p:nvPr/>
        </p:nvSpPr>
        <p:spPr>
          <a:xfrm>
            <a:off x="7712075"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5" name="object 205"/>
          <p:cNvSpPr/>
          <p:nvPr/>
        </p:nvSpPr>
        <p:spPr>
          <a:xfrm>
            <a:off x="7712075"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06" name="object 206"/>
          <p:cNvSpPr/>
          <p:nvPr/>
        </p:nvSpPr>
        <p:spPr>
          <a:xfrm>
            <a:off x="7712075"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sp>
        <p:nvSpPr>
          <p:cNvPr id="207" name="object 207"/>
          <p:cNvSpPr/>
          <p:nvPr/>
        </p:nvSpPr>
        <p:spPr>
          <a:xfrm>
            <a:off x="8426450" y="2246312"/>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08" name="object 208"/>
          <p:cNvSpPr/>
          <p:nvPr/>
        </p:nvSpPr>
        <p:spPr>
          <a:xfrm>
            <a:off x="8426450" y="2568046"/>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09" name="object 209"/>
          <p:cNvSpPr/>
          <p:nvPr/>
        </p:nvSpPr>
        <p:spPr>
          <a:xfrm>
            <a:off x="8426450" y="2889250"/>
            <a:ext cx="31750" cy="160655"/>
          </a:xfrm>
          <a:custGeom>
            <a:rect l="l" t="t" r="r" b="b"/>
            <a:pathLst>
              <a:path w="31750" h="160655">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0" name="object 210"/>
          <p:cNvSpPr/>
          <p:nvPr/>
        </p:nvSpPr>
        <p:spPr>
          <a:xfrm>
            <a:off x="8426450" y="32099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1" name="object 211"/>
          <p:cNvSpPr/>
          <p:nvPr/>
        </p:nvSpPr>
        <p:spPr>
          <a:xfrm>
            <a:off x="8426450" y="3530600"/>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12" name="object 212"/>
          <p:cNvSpPr/>
          <p:nvPr/>
        </p:nvSpPr>
        <p:spPr>
          <a:xfrm>
            <a:off x="8426450" y="3852333"/>
            <a:ext cx="31750" cy="161290"/>
          </a:xfrm>
          <a:custGeom>
            <a:rect l="l" t="t" r="r" b="b"/>
            <a:pathLst>
              <a:path w="31750" h="161289">
                <a:moveTo>
                  <a:pt x="31750" y="160866"/>
                </a:moveTo>
                <a:lnTo>
                  <a:pt x="0" y="160866"/>
                </a:lnTo>
                <a:lnTo>
                  <a:pt x="0" y="0"/>
                </a:lnTo>
                <a:lnTo>
                  <a:pt x="31750" y="0"/>
                </a:lnTo>
                <a:lnTo>
                  <a:pt x="31750" y="160866"/>
                </a:lnTo>
                <a:close/>
              </a:path>
            </a:pathLst>
          </a:custGeom>
          <a:solidFill>
            <a:srgbClr val="DDDDDD">
              <a:alpha val="59999"/>
            </a:srgbClr>
          </a:solidFill>
        </p:spPr>
        <p:txBody>
          <a:bodyPr wrap="square" lIns="0" tIns="0" rIns="0" bIns="0" rtlCol="0"/>
          <a:lstStyle/>
          <a:p/>
        </p:txBody>
      </p:sp>
      <p:sp>
        <p:nvSpPr>
          <p:cNvPr id="213" name="object 213"/>
          <p:cNvSpPr/>
          <p:nvPr/>
        </p:nvSpPr>
        <p:spPr>
          <a:xfrm>
            <a:off x="8426450" y="4173537"/>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4" name="object 214"/>
          <p:cNvSpPr/>
          <p:nvPr/>
        </p:nvSpPr>
        <p:spPr>
          <a:xfrm>
            <a:off x="8426450" y="4494212"/>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5" name="object 215"/>
          <p:cNvSpPr/>
          <p:nvPr/>
        </p:nvSpPr>
        <p:spPr>
          <a:xfrm>
            <a:off x="8426450" y="4814888"/>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6" name="object 216"/>
          <p:cNvSpPr/>
          <p:nvPr/>
        </p:nvSpPr>
        <p:spPr>
          <a:xfrm>
            <a:off x="8426450" y="5135563"/>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17" name="object 217"/>
          <p:cNvSpPr/>
          <p:nvPr/>
        </p:nvSpPr>
        <p:spPr>
          <a:xfrm>
            <a:off x="8426450" y="545782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pic>
        <p:nvPicPr>
          <p:cNvPr id="218" name="object 218"/>
          <p:cNvPicPr/>
          <p:nvPr/>
        </p:nvPicPr>
        <p:blipFill>
          <a:blip r:embed="rId3"/>
          <a:stretch>
            <a:fillRect/>
          </a:stretch>
        </p:blipFill>
        <p:spPr>
          <a:xfrm>
            <a:off x="1089298" y="3447414"/>
            <a:ext cx="492819" cy="565786"/>
          </a:xfrm>
          <a:prstGeom prst="rect">
            <a:avLst/>
          </a:prstGeom>
        </p:spPr>
      </p:pic>
      <p:sp>
        <p:nvSpPr>
          <p:cNvPr id="219" name="object 219"/>
          <p:cNvSpPr/>
          <p:nvPr/>
        </p:nvSpPr>
        <p:spPr>
          <a:xfrm>
            <a:off x="8426450" y="577850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0" name="object 220"/>
          <p:cNvSpPr/>
          <p:nvPr/>
        </p:nvSpPr>
        <p:spPr>
          <a:xfrm>
            <a:off x="8426450" y="6099175"/>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1" name="object 221"/>
          <p:cNvSpPr/>
          <p:nvPr/>
        </p:nvSpPr>
        <p:spPr>
          <a:xfrm>
            <a:off x="8426450" y="6419850"/>
            <a:ext cx="31750" cy="160655"/>
          </a:xfrm>
          <a:custGeom>
            <a:rect l="l" t="t" r="r" b="b"/>
            <a:pathLst>
              <a:path w="31750" h="160654">
                <a:moveTo>
                  <a:pt x="31750" y="160337"/>
                </a:moveTo>
                <a:lnTo>
                  <a:pt x="0" y="160337"/>
                </a:lnTo>
                <a:lnTo>
                  <a:pt x="0" y="0"/>
                </a:lnTo>
                <a:lnTo>
                  <a:pt x="31750" y="0"/>
                </a:lnTo>
                <a:lnTo>
                  <a:pt x="31750" y="160337"/>
                </a:lnTo>
                <a:close/>
              </a:path>
            </a:pathLst>
          </a:custGeom>
          <a:solidFill>
            <a:srgbClr val="DDDDDD">
              <a:alpha val="59999"/>
            </a:srgbClr>
          </a:solidFill>
        </p:spPr>
        <p:txBody>
          <a:bodyPr wrap="square" lIns="0" tIns="0" rIns="0" bIns="0" rtlCol="0"/>
          <a:lstStyle/>
          <a:p/>
        </p:txBody>
      </p:sp>
      <p:sp>
        <p:nvSpPr>
          <p:cNvPr id="222" name="object 222"/>
          <p:cNvSpPr/>
          <p:nvPr/>
        </p:nvSpPr>
        <p:spPr>
          <a:xfrm>
            <a:off x="8426450" y="6740525"/>
            <a:ext cx="31750" cy="81280"/>
          </a:xfrm>
          <a:custGeom>
            <a:rect l="l" t="t" r="r" b="b"/>
            <a:pathLst>
              <a:path w="31750" h="81279">
                <a:moveTo>
                  <a:pt x="31750" y="80962"/>
                </a:moveTo>
                <a:lnTo>
                  <a:pt x="0" y="80962"/>
                </a:lnTo>
                <a:lnTo>
                  <a:pt x="0" y="0"/>
                </a:lnTo>
                <a:lnTo>
                  <a:pt x="31750" y="0"/>
                </a:lnTo>
                <a:lnTo>
                  <a:pt x="31750" y="80962"/>
                </a:lnTo>
                <a:close/>
              </a:path>
            </a:pathLst>
          </a:custGeom>
          <a:solidFill>
            <a:srgbClr val="DDDDDD">
              <a:alpha val="59999"/>
            </a:srgbClr>
          </a:solidFill>
        </p:spPr>
        <p:txBody>
          <a:bodyPr wrap="square" lIns="0" tIns="0" rIns="0" bIns="0" rtlCol="0"/>
          <a:lstStyle/>
          <a:p/>
        </p:txBody>
      </p:sp>
      <p:pic>
        <p:nvPicPr>
          <p:cNvPr id="223" name="object 223"/>
          <p:cNvPicPr/>
          <p:nvPr/>
        </p:nvPicPr>
        <p:blipFill>
          <a:blip r:embed="rId4"/>
          <a:stretch>
            <a:fillRect/>
          </a:stretch>
        </p:blipFill>
        <p:spPr>
          <a:xfrm>
            <a:off x="1089298" y="4494212"/>
            <a:ext cx="492819" cy="517808"/>
          </a:xfrm>
          <a:prstGeom prst="rect">
            <a:avLst/>
          </a:prstGeom>
        </p:spPr>
      </p:pic>
      <p:pic>
        <p:nvPicPr>
          <p:cNvPr id="224" name="object 224"/>
          <p:cNvPicPr/>
          <p:nvPr/>
        </p:nvPicPr>
        <p:blipFill>
          <a:blip r:embed="rId5"/>
          <a:stretch>
            <a:fillRect/>
          </a:stretch>
        </p:blipFill>
        <p:spPr>
          <a:xfrm>
            <a:off x="1089298" y="5457825"/>
            <a:ext cx="492819" cy="563846"/>
          </a:xfrm>
          <a:prstGeom prst="rect">
            <a:avLst/>
          </a:prstGeom>
        </p:spPr>
      </p:pic>
      <p:pic>
        <p:nvPicPr>
          <p:cNvPr id="225" name="object 225"/>
          <p:cNvPicPr/>
          <p:nvPr/>
        </p:nvPicPr>
        <p:blipFill>
          <a:blip r:embed="rId6"/>
          <a:stretch>
            <a:fillRect/>
          </a:stretch>
        </p:blipFill>
        <p:spPr>
          <a:xfrm>
            <a:off x="403498" y="3852333"/>
            <a:ext cx="492819" cy="569137"/>
          </a:xfrm>
          <a:prstGeom prst="rect">
            <a:avLst/>
          </a:prstGeom>
        </p:spPr>
      </p:pic>
      <p:pic>
        <p:nvPicPr>
          <p:cNvPr id="226" name="object 226"/>
          <p:cNvPicPr/>
          <p:nvPr/>
        </p:nvPicPr>
        <p:blipFill>
          <a:blip r:embed="rId7"/>
          <a:stretch>
            <a:fillRect/>
          </a:stretch>
        </p:blipFill>
        <p:spPr>
          <a:xfrm>
            <a:off x="403498" y="5073014"/>
            <a:ext cx="492819" cy="545147"/>
          </a:xfrm>
          <a:prstGeom prst="rect">
            <a:avLst/>
          </a:prstGeom>
        </p:spPr>
      </p:pic>
      <p:pic>
        <p:nvPicPr>
          <p:cNvPr id="227" name="object 227"/>
          <p:cNvPicPr/>
          <p:nvPr/>
        </p:nvPicPr>
        <p:blipFill>
          <a:blip r:embed="rId8"/>
          <a:stretch>
            <a:fillRect/>
          </a:stretch>
        </p:blipFill>
        <p:spPr>
          <a:xfrm>
            <a:off x="403498" y="6099175"/>
            <a:ext cx="492819" cy="481295"/>
          </a:xfrm>
          <a:prstGeom prst="rect">
            <a:avLst/>
          </a:prstGeom>
        </p:spPr>
      </p:pic>
      <p:pic>
        <p:nvPicPr>
          <p:cNvPr id="228" name="object 228"/>
          <p:cNvPicPr/>
          <p:nvPr/>
        </p:nvPicPr>
        <p:blipFill>
          <a:blip r:embed="rId9"/>
          <a:stretch>
            <a:fillRect/>
          </a:stretch>
        </p:blipFill>
        <p:spPr>
          <a:xfrm>
            <a:off x="7005637" y="-2161"/>
            <a:ext cx="2139750" cy="2088137"/>
          </a:xfrm>
          <a:prstGeom prst="rect">
            <a:avLst/>
          </a:prstGeom>
        </p:spPr>
      </p:pic>
      <p:grpSp>
        <p:nvGrpSpPr>
          <p:cNvPr id="229" name="object 229"/>
          <p:cNvGrpSpPr/>
          <p:nvPr/>
        </p:nvGrpSpPr>
        <p:grpSpPr>
          <a:xfrm>
            <a:off x="5592012" y="1658076"/>
            <a:ext cx="1077595" cy="1759585"/>
            <a:chOff x="5592012" y="1658076"/>
            <a:chExt cx="1077595" cy="1759585"/>
          </a:xfrm>
        </p:grpSpPr>
        <p:sp>
          <p:nvSpPr>
            <p:cNvPr id="230" name="object 230"/>
            <p:cNvSpPr/>
            <p:nvPr/>
          </p:nvSpPr>
          <p:spPr>
            <a:xfrm>
              <a:off x="6204563" y="2578207"/>
              <a:ext cx="450215" cy="825500"/>
            </a:xfrm>
            <a:custGeom>
              <a:rect l="l" t="t" r="r" b="b"/>
              <a:pathLst>
                <a:path w="450215" h="825500">
                  <a:moveTo>
                    <a:pt x="450161" y="824962"/>
                  </a:moveTo>
                  <a:lnTo>
                    <a:pt x="0" y="0"/>
                  </a:lnTo>
                </a:path>
              </a:pathLst>
            </a:custGeom>
            <a:ln w="28575">
              <a:solidFill>
                <a:srgbClr val="DDDDDD"/>
              </a:solidFill>
            </a:ln>
          </p:spPr>
          <p:txBody>
            <a:bodyPr wrap="square" lIns="0" tIns="0" rIns="0" bIns="0" rtlCol="0"/>
            <a:lstStyle/>
            <a:p/>
          </p:txBody>
        </p:sp>
        <p:pic>
          <p:nvPicPr>
            <p:cNvPr id="231" name="object 231"/>
            <p:cNvPicPr/>
            <p:nvPr/>
          </p:nvPicPr>
          <p:blipFill>
            <a:blip r:embed="rId10"/>
            <a:stretch>
              <a:fillRect/>
            </a:stretch>
          </p:blipFill>
          <p:spPr>
            <a:xfrm>
              <a:off x="5596774" y="1662839"/>
              <a:ext cx="765416" cy="1015192"/>
            </a:xfrm>
            <a:prstGeom prst="rect">
              <a:avLst/>
            </a:prstGeom>
          </p:spPr>
        </p:pic>
        <p:sp>
          <p:nvSpPr>
            <p:cNvPr id="232" name="object 232"/>
            <p:cNvSpPr/>
            <p:nvPr/>
          </p:nvSpPr>
          <p:spPr>
            <a:xfrm>
              <a:off x="5596774" y="1662839"/>
              <a:ext cx="765810" cy="1015365"/>
            </a:xfrm>
            <a:custGeom>
              <a:rect l="l" t="t" r="r" b="b"/>
              <a:pathLst>
                <a:path w="765810" h="1015364">
                  <a:moveTo>
                    <a:pt x="0" y="0"/>
                  </a:moveTo>
                  <a:lnTo>
                    <a:pt x="765416" y="0"/>
                  </a:lnTo>
                  <a:lnTo>
                    <a:pt x="765416" y="1015192"/>
                  </a:lnTo>
                  <a:lnTo>
                    <a:pt x="0" y="1015192"/>
                  </a:lnTo>
                  <a:lnTo>
                    <a:pt x="0" y="0"/>
                  </a:lnTo>
                  <a:close/>
                </a:path>
              </a:pathLst>
            </a:custGeom>
            <a:ln w="9525">
              <a:solidFill>
                <a:srgbClr val="000000"/>
              </a:solidFill>
            </a:ln>
          </p:spPr>
          <p:txBody>
            <a:bodyPr wrap="square" lIns="0" tIns="0" rIns="0" bIns="0" rtlCol="0"/>
            <a:lstStyle/>
            <a:p/>
          </p:txBody>
        </p:sp>
      </p:grpSp>
      <p:sp>
        <p:nvSpPr>
          <p:cNvPr id="233" name="object 233"/>
          <p:cNvSpPr txBox="1"/>
          <p:nvPr/>
        </p:nvSpPr>
        <p:spPr>
          <a:xfrm>
            <a:off x="5661983" y="1796738"/>
            <a:ext cx="635000" cy="756920"/>
          </a:xfrm>
          <a:prstGeom prst="rect">
            <a:avLst/>
          </a:prstGeom>
        </p:spPr>
        <p:txBody>
          <a:bodyPr vert="horz" wrap="square" lIns="0" tIns="12700" rIns="0" bIns="0" rtlCol="0">
            <a:spAutoFit/>
          </a:bodyPr>
          <a:lstStyle/>
          <a:p>
            <a:pPr marL="12700" marR="5080" algn="just">
              <a:lnSpc>
                <a:spcPct val="100000"/>
              </a:lnSpc>
              <a:spcBef>
                <a:spcPts val="100"/>
              </a:spcBef>
            </a:pPr>
            <a:r>
              <a:rPr sz="1200" b="1" spc="-15">
                <a:latin typeface="Microsoft JhengHei"/>
                <a:cs typeface="Microsoft JhengHei"/>
              </a:rPr>
              <a:t>农业与农村、工业与交通、</a:t>
            </a:r>
            <a:r>
              <a:rPr sz="1200" b="1" spc="-20">
                <a:latin typeface="Microsoft JhengHei"/>
                <a:cs typeface="Microsoft JhengHei"/>
              </a:rPr>
              <a:t>通信业</a:t>
            </a:r>
            <a:endParaRPr sz="1200">
              <a:latin typeface="Microsoft JhengHei"/>
              <a:cs typeface="Microsoft JhengHei"/>
            </a:endParaRPr>
          </a:p>
        </p:txBody>
      </p:sp>
      <p:grpSp>
        <p:nvGrpSpPr>
          <p:cNvPr id="234" name="object 234"/>
          <p:cNvGrpSpPr/>
          <p:nvPr/>
        </p:nvGrpSpPr>
        <p:grpSpPr>
          <a:xfrm>
            <a:off x="5036765" y="2671385"/>
            <a:ext cx="1494790" cy="1024890"/>
            <a:chOff x="5036765" y="2671385"/>
            <a:chExt cx="1494790" cy="1024890"/>
          </a:xfrm>
        </p:grpSpPr>
        <p:sp>
          <p:nvSpPr>
            <p:cNvPr id="235" name="object 235"/>
            <p:cNvSpPr/>
            <p:nvPr/>
          </p:nvSpPr>
          <p:spPr>
            <a:xfrm>
              <a:off x="5787063" y="3337248"/>
              <a:ext cx="730250" cy="316865"/>
            </a:xfrm>
            <a:custGeom>
              <a:rect l="l" t="t" r="r" b="b"/>
              <a:pathLst>
                <a:path w="730250" h="316864">
                  <a:moveTo>
                    <a:pt x="729915" y="316423"/>
                  </a:moveTo>
                  <a:lnTo>
                    <a:pt x="0" y="0"/>
                  </a:lnTo>
                </a:path>
              </a:pathLst>
            </a:custGeom>
            <a:ln w="28575">
              <a:solidFill>
                <a:srgbClr val="DDDDDD"/>
              </a:solidFill>
            </a:ln>
          </p:spPr>
          <p:txBody>
            <a:bodyPr wrap="square" lIns="0" tIns="0" rIns="0" bIns="0" rtlCol="0"/>
            <a:lstStyle/>
            <a:p/>
          </p:txBody>
        </p:sp>
        <p:pic>
          <p:nvPicPr>
            <p:cNvPr id="236" name="object 236"/>
            <p:cNvPicPr/>
            <p:nvPr/>
          </p:nvPicPr>
          <p:blipFill>
            <a:blip r:embed="rId11"/>
            <a:stretch>
              <a:fillRect/>
            </a:stretch>
          </p:blipFill>
          <p:spPr>
            <a:xfrm>
              <a:off x="5041527" y="2676148"/>
              <a:ext cx="765416" cy="1015192"/>
            </a:xfrm>
            <a:prstGeom prst="rect">
              <a:avLst/>
            </a:prstGeom>
          </p:spPr>
        </p:pic>
        <p:sp>
          <p:nvSpPr>
            <p:cNvPr id="237" name="object 237"/>
            <p:cNvSpPr/>
            <p:nvPr/>
          </p:nvSpPr>
          <p:spPr>
            <a:xfrm>
              <a:off x="5041527" y="2676148"/>
              <a:ext cx="765810" cy="1015365"/>
            </a:xfrm>
            <a:custGeom>
              <a:rect l="l" t="t" r="r" b="b"/>
              <a:pathLst>
                <a:path w="765810" h="1015364">
                  <a:moveTo>
                    <a:pt x="0" y="0"/>
                  </a:moveTo>
                  <a:lnTo>
                    <a:pt x="765416" y="0"/>
                  </a:lnTo>
                  <a:lnTo>
                    <a:pt x="765416" y="1015192"/>
                  </a:lnTo>
                  <a:lnTo>
                    <a:pt x="0" y="1015192"/>
                  </a:lnTo>
                  <a:lnTo>
                    <a:pt x="0" y="0"/>
                  </a:lnTo>
                  <a:close/>
                </a:path>
              </a:pathLst>
            </a:custGeom>
            <a:ln w="9525">
              <a:solidFill>
                <a:srgbClr val="000000"/>
              </a:solidFill>
            </a:ln>
          </p:spPr>
          <p:txBody>
            <a:bodyPr wrap="square" lIns="0" tIns="0" rIns="0" bIns="0" rtlCol="0"/>
            <a:lstStyle/>
            <a:p/>
          </p:txBody>
        </p:sp>
      </p:grpSp>
      <p:sp>
        <p:nvSpPr>
          <p:cNvPr id="238" name="object 238"/>
          <p:cNvSpPr txBox="1"/>
          <p:nvPr/>
        </p:nvSpPr>
        <p:spPr>
          <a:xfrm>
            <a:off x="5106735" y="2901487"/>
            <a:ext cx="635000" cy="574040"/>
          </a:xfrm>
          <a:prstGeom prst="rect">
            <a:avLst/>
          </a:prstGeom>
        </p:spPr>
        <p:txBody>
          <a:bodyPr vert="horz" wrap="square" lIns="0" tIns="12700" rIns="0" bIns="0" rtlCol="0">
            <a:spAutoFit/>
          </a:bodyPr>
          <a:lstStyle/>
          <a:p>
            <a:pPr marL="12700" marR="5080" algn="just">
              <a:lnSpc>
                <a:spcPct val="100000"/>
              </a:lnSpc>
              <a:spcBef>
                <a:spcPts val="100"/>
              </a:spcBef>
            </a:pPr>
            <a:r>
              <a:rPr sz="1200" b="1" spc="-15">
                <a:latin typeface="Microsoft JhengHei"/>
                <a:cs typeface="Microsoft JhengHei"/>
              </a:rPr>
              <a:t>清洁生产能源利用</a:t>
            </a:r>
            <a:r>
              <a:rPr sz="1200" b="1" spc="-20">
                <a:latin typeface="Microsoft JhengHei"/>
                <a:cs typeface="Microsoft JhengHei"/>
              </a:rPr>
              <a:t>与消费</a:t>
            </a:r>
            <a:endParaRPr sz="1200">
              <a:latin typeface="Microsoft JhengHei"/>
              <a:cs typeface="Microsoft JhengHei"/>
            </a:endParaRPr>
          </a:p>
        </p:txBody>
      </p:sp>
      <p:grpSp>
        <p:nvGrpSpPr>
          <p:cNvPr id="239" name="object 239"/>
          <p:cNvGrpSpPr/>
          <p:nvPr/>
        </p:nvGrpSpPr>
        <p:grpSpPr>
          <a:xfrm>
            <a:off x="5036765" y="3923896"/>
            <a:ext cx="1494790" cy="1024890"/>
            <a:chOff x="5036765" y="3923896"/>
            <a:chExt cx="1494790" cy="1024890"/>
          </a:xfrm>
        </p:grpSpPr>
        <p:sp>
          <p:nvSpPr>
            <p:cNvPr id="240" name="object 240"/>
            <p:cNvSpPr/>
            <p:nvPr/>
          </p:nvSpPr>
          <p:spPr>
            <a:xfrm>
              <a:off x="5787063" y="3964444"/>
              <a:ext cx="730250" cy="313055"/>
            </a:xfrm>
            <a:custGeom>
              <a:rect l="l" t="t" r="r" b="b"/>
              <a:pathLst>
                <a:path w="730250" h="313054">
                  <a:moveTo>
                    <a:pt x="729915" y="0"/>
                  </a:moveTo>
                  <a:lnTo>
                    <a:pt x="0" y="312656"/>
                  </a:lnTo>
                </a:path>
              </a:pathLst>
            </a:custGeom>
            <a:ln w="28575">
              <a:solidFill>
                <a:srgbClr val="DDDDDD"/>
              </a:solidFill>
            </a:ln>
          </p:spPr>
          <p:txBody>
            <a:bodyPr wrap="square" lIns="0" tIns="0" rIns="0" bIns="0" rtlCol="0"/>
            <a:lstStyle/>
            <a:p/>
          </p:txBody>
        </p:sp>
        <p:pic>
          <p:nvPicPr>
            <p:cNvPr id="241" name="object 241"/>
            <p:cNvPicPr/>
            <p:nvPr/>
          </p:nvPicPr>
          <p:blipFill>
            <a:blip r:embed="rId12"/>
            <a:stretch>
              <a:fillRect/>
            </a:stretch>
          </p:blipFill>
          <p:spPr>
            <a:xfrm>
              <a:off x="5041527" y="3928658"/>
              <a:ext cx="765416" cy="1015193"/>
            </a:xfrm>
            <a:prstGeom prst="rect">
              <a:avLst/>
            </a:prstGeom>
          </p:spPr>
        </p:pic>
        <p:sp>
          <p:nvSpPr>
            <p:cNvPr id="242" name="object 242"/>
            <p:cNvSpPr/>
            <p:nvPr/>
          </p:nvSpPr>
          <p:spPr>
            <a:xfrm>
              <a:off x="5041527" y="3928658"/>
              <a:ext cx="765810" cy="1015365"/>
            </a:xfrm>
            <a:custGeom>
              <a:rect l="l" t="t" r="r" b="b"/>
              <a:pathLst>
                <a:path w="765810" h="1015364">
                  <a:moveTo>
                    <a:pt x="0" y="0"/>
                  </a:moveTo>
                  <a:lnTo>
                    <a:pt x="765416" y="0"/>
                  </a:lnTo>
                  <a:lnTo>
                    <a:pt x="765416" y="1015193"/>
                  </a:lnTo>
                  <a:lnTo>
                    <a:pt x="0" y="1015193"/>
                  </a:lnTo>
                  <a:lnTo>
                    <a:pt x="0" y="0"/>
                  </a:lnTo>
                  <a:close/>
                </a:path>
              </a:pathLst>
            </a:custGeom>
            <a:ln w="9525">
              <a:solidFill>
                <a:srgbClr val="000000"/>
              </a:solidFill>
            </a:ln>
          </p:spPr>
          <p:txBody>
            <a:bodyPr wrap="square" lIns="0" tIns="0" rIns="0" bIns="0" rtlCol="0"/>
            <a:lstStyle/>
            <a:p/>
          </p:txBody>
        </p:sp>
      </p:grpSp>
      <p:sp>
        <p:nvSpPr>
          <p:cNvPr id="243" name="object 243"/>
          <p:cNvSpPr txBox="1"/>
          <p:nvPr/>
        </p:nvSpPr>
        <p:spPr>
          <a:xfrm>
            <a:off x="5106735" y="4062557"/>
            <a:ext cx="635000" cy="756920"/>
          </a:xfrm>
          <a:prstGeom prst="rect">
            <a:avLst/>
          </a:prstGeom>
        </p:spPr>
        <p:txBody>
          <a:bodyPr vert="horz" wrap="square" lIns="0" tIns="12700" rIns="0" bIns="0" rtlCol="0">
            <a:spAutoFit/>
          </a:bodyPr>
          <a:lstStyle/>
          <a:p>
            <a:pPr marL="12700" marR="5080" algn="ctr">
              <a:lnSpc>
                <a:spcPct val="100000"/>
              </a:lnSpc>
              <a:spcBef>
                <a:spcPts val="100"/>
              </a:spcBef>
            </a:pPr>
            <a:r>
              <a:rPr sz="1200" b="1" spc="-15">
                <a:latin typeface="Microsoft JhengHei"/>
                <a:cs typeface="Microsoft JhengHei"/>
              </a:rPr>
              <a:t>人口与人类住区消费与社会</a:t>
            </a:r>
            <a:r>
              <a:rPr sz="1200" b="1" spc="-25">
                <a:latin typeface="Microsoft JhengHei"/>
                <a:cs typeface="Microsoft JhengHei"/>
              </a:rPr>
              <a:t>服务</a:t>
            </a:r>
            <a:endParaRPr sz="1200">
              <a:latin typeface="Microsoft JhengHei"/>
              <a:cs typeface="Microsoft JhengHei"/>
            </a:endParaRPr>
          </a:p>
        </p:txBody>
      </p:sp>
      <p:sp>
        <p:nvSpPr>
          <p:cNvPr id="244" name="object 244"/>
          <p:cNvSpPr txBox="1"/>
          <p:nvPr/>
        </p:nvSpPr>
        <p:spPr>
          <a:xfrm>
            <a:off x="5661983" y="5167307"/>
            <a:ext cx="635000" cy="574040"/>
          </a:xfrm>
          <a:prstGeom prst="rect">
            <a:avLst/>
          </a:prstGeom>
        </p:spPr>
        <p:txBody>
          <a:bodyPr vert="horz" wrap="square" lIns="0" tIns="12700" rIns="0" bIns="0" rtlCol="0">
            <a:spAutoFit/>
          </a:bodyPr>
          <a:lstStyle/>
          <a:p>
            <a:pPr marL="12700" marR="5080" algn="ctr">
              <a:lnSpc>
                <a:spcPct val="100000"/>
              </a:lnSpc>
              <a:spcBef>
                <a:spcPts val="100"/>
              </a:spcBef>
            </a:pPr>
            <a:r>
              <a:rPr sz="1200" b="1" spc="-15">
                <a:latin typeface="Microsoft JhengHei"/>
                <a:cs typeface="Microsoft JhengHei"/>
              </a:rPr>
              <a:t>自然资源保护与利</a:t>
            </a:r>
            <a:r>
              <a:rPr sz="1200" b="1" spc="-50">
                <a:latin typeface="Microsoft JhengHei"/>
                <a:cs typeface="Microsoft JhengHei"/>
              </a:rPr>
              <a:t>用</a:t>
            </a:r>
            <a:endParaRPr sz="1200">
              <a:latin typeface="Microsoft JhengHei"/>
              <a:cs typeface="Microsoft JhengHei"/>
            </a:endParaRPr>
          </a:p>
        </p:txBody>
      </p:sp>
      <p:grpSp>
        <p:nvGrpSpPr>
          <p:cNvPr id="245" name="object 245"/>
          <p:cNvGrpSpPr/>
          <p:nvPr/>
        </p:nvGrpSpPr>
        <p:grpSpPr>
          <a:xfrm>
            <a:off x="6490915" y="4296716"/>
            <a:ext cx="775335" cy="2051685"/>
            <a:chOff x="6490915" y="4296716"/>
            <a:chExt cx="775335" cy="2051685"/>
          </a:xfrm>
        </p:grpSpPr>
        <p:sp>
          <p:nvSpPr>
            <p:cNvPr id="246" name="object 246"/>
            <p:cNvSpPr/>
            <p:nvPr/>
          </p:nvSpPr>
          <p:spPr>
            <a:xfrm>
              <a:off x="6876256" y="4311003"/>
              <a:ext cx="1905" cy="1015365"/>
            </a:xfrm>
            <a:custGeom>
              <a:rect l="l" t="t" r="r" b="b"/>
              <a:pathLst>
                <a:path w="1904" h="1015364">
                  <a:moveTo>
                    <a:pt x="0" y="0"/>
                  </a:moveTo>
                  <a:lnTo>
                    <a:pt x="1420" y="1015193"/>
                  </a:lnTo>
                </a:path>
              </a:pathLst>
            </a:custGeom>
            <a:ln w="28575">
              <a:solidFill>
                <a:srgbClr val="DDDDDD"/>
              </a:solidFill>
            </a:ln>
          </p:spPr>
          <p:txBody>
            <a:bodyPr wrap="square" lIns="0" tIns="0" rIns="0" bIns="0" rtlCol="0"/>
            <a:lstStyle/>
            <a:p/>
          </p:txBody>
        </p:sp>
        <p:pic>
          <p:nvPicPr>
            <p:cNvPr id="247" name="object 247"/>
            <p:cNvPicPr/>
            <p:nvPr/>
          </p:nvPicPr>
          <p:blipFill>
            <a:blip r:embed="rId13"/>
            <a:stretch>
              <a:fillRect/>
            </a:stretch>
          </p:blipFill>
          <p:spPr>
            <a:xfrm>
              <a:off x="6495677" y="5328080"/>
              <a:ext cx="765416" cy="1015192"/>
            </a:xfrm>
            <a:prstGeom prst="rect">
              <a:avLst/>
            </a:prstGeom>
          </p:spPr>
        </p:pic>
        <p:sp>
          <p:nvSpPr>
            <p:cNvPr id="248" name="object 248"/>
            <p:cNvSpPr/>
            <p:nvPr/>
          </p:nvSpPr>
          <p:spPr>
            <a:xfrm>
              <a:off x="6495677" y="5328080"/>
              <a:ext cx="765810" cy="1015365"/>
            </a:xfrm>
            <a:custGeom>
              <a:rect l="l" t="t" r="r" b="b"/>
              <a:pathLst>
                <a:path w="765809" h="1015364">
                  <a:moveTo>
                    <a:pt x="0" y="0"/>
                  </a:moveTo>
                  <a:lnTo>
                    <a:pt x="765416" y="0"/>
                  </a:lnTo>
                  <a:lnTo>
                    <a:pt x="765416" y="1015192"/>
                  </a:lnTo>
                  <a:lnTo>
                    <a:pt x="0" y="1015192"/>
                  </a:lnTo>
                  <a:lnTo>
                    <a:pt x="0" y="0"/>
                  </a:lnTo>
                  <a:close/>
                </a:path>
              </a:pathLst>
            </a:custGeom>
            <a:ln w="9525">
              <a:solidFill>
                <a:srgbClr val="000000"/>
              </a:solidFill>
            </a:ln>
          </p:spPr>
          <p:txBody>
            <a:bodyPr wrap="square" lIns="0" tIns="0" rIns="0" bIns="0" rtlCol="0"/>
            <a:lstStyle/>
            <a:p/>
          </p:txBody>
        </p:sp>
      </p:grpSp>
      <p:sp>
        <p:nvSpPr>
          <p:cNvPr id="249" name="object 249"/>
          <p:cNvSpPr txBox="1"/>
          <p:nvPr/>
        </p:nvSpPr>
        <p:spPr>
          <a:xfrm>
            <a:off x="6560886" y="5553419"/>
            <a:ext cx="635000" cy="574040"/>
          </a:xfrm>
          <a:prstGeom prst="rect">
            <a:avLst/>
          </a:prstGeom>
        </p:spPr>
        <p:txBody>
          <a:bodyPr vert="horz" wrap="square" lIns="0" tIns="12700" rIns="0" bIns="0" rtlCol="0">
            <a:spAutoFit/>
          </a:bodyPr>
          <a:lstStyle/>
          <a:p>
            <a:pPr marL="12700" marR="5080" algn="just">
              <a:lnSpc>
                <a:spcPct val="100000"/>
              </a:lnSpc>
              <a:spcBef>
                <a:spcPts val="100"/>
              </a:spcBef>
            </a:pPr>
            <a:r>
              <a:rPr sz="1200" b="1" spc="-15">
                <a:latin typeface="Microsoft JhengHei"/>
                <a:cs typeface="Microsoft JhengHei"/>
              </a:rPr>
              <a:t>全球变化和生物多样性保护</a:t>
            </a:r>
            <a:endParaRPr sz="1200">
              <a:latin typeface="Microsoft JhengHei"/>
              <a:cs typeface="Microsoft JhengHei"/>
            </a:endParaRPr>
          </a:p>
        </p:txBody>
      </p:sp>
      <p:grpSp>
        <p:nvGrpSpPr>
          <p:cNvPr id="250" name="object 250"/>
          <p:cNvGrpSpPr/>
          <p:nvPr/>
        </p:nvGrpSpPr>
        <p:grpSpPr>
          <a:xfrm>
            <a:off x="7086339" y="4200659"/>
            <a:ext cx="1077595" cy="1759585"/>
            <a:chOff x="7086339" y="4200659"/>
            <a:chExt cx="1077595" cy="1759585"/>
          </a:xfrm>
        </p:grpSpPr>
        <p:sp>
          <p:nvSpPr>
            <p:cNvPr id="251" name="object 251"/>
            <p:cNvSpPr/>
            <p:nvPr/>
          </p:nvSpPr>
          <p:spPr>
            <a:xfrm>
              <a:off x="7100627" y="4214946"/>
              <a:ext cx="448945" cy="821690"/>
            </a:xfrm>
            <a:custGeom>
              <a:rect l="l" t="t" r="r" b="b"/>
              <a:pathLst>
                <a:path w="448945" h="821689">
                  <a:moveTo>
                    <a:pt x="0" y="0"/>
                  </a:moveTo>
                  <a:lnTo>
                    <a:pt x="448741" y="821194"/>
                  </a:lnTo>
                </a:path>
              </a:pathLst>
            </a:custGeom>
            <a:ln w="28574">
              <a:solidFill>
                <a:srgbClr val="DDDDDD"/>
              </a:solidFill>
            </a:ln>
          </p:spPr>
          <p:txBody>
            <a:bodyPr wrap="square" lIns="0" tIns="0" rIns="0" bIns="0" rtlCol="0"/>
            <a:lstStyle/>
            <a:p/>
          </p:txBody>
        </p:sp>
        <p:pic>
          <p:nvPicPr>
            <p:cNvPr id="252" name="object 252"/>
            <p:cNvPicPr/>
            <p:nvPr/>
          </p:nvPicPr>
          <p:blipFill>
            <a:blip r:embed="rId14"/>
            <a:stretch>
              <a:fillRect/>
            </a:stretch>
          </p:blipFill>
          <p:spPr>
            <a:xfrm>
              <a:off x="7393161" y="4940084"/>
              <a:ext cx="765416" cy="1015193"/>
            </a:xfrm>
            <a:prstGeom prst="rect">
              <a:avLst/>
            </a:prstGeom>
          </p:spPr>
        </p:pic>
        <p:sp>
          <p:nvSpPr>
            <p:cNvPr id="253" name="object 253"/>
            <p:cNvSpPr/>
            <p:nvPr/>
          </p:nvSpPr>
          <p:spPr>
            <a:xfrm>
              <a:off x="7393161" y="4940084"/>
              <a:ext cx="765810" cy="1015365"/>
            </a:xfrm>
            <a:custGeom>
              <a:rect l="l" t="t" r="r" b="b"/>
              <a:pathLst>
                <a:path w="765809" h="1015364">
                  <a:moveTo>
                    <a:pt x="0" y="0"/>
                  </a:moveTo>
                  <a:lnTo>
                    <a:pt x="765416" y="0"/>
                  </a:lnTo>
                  <a:lnTo>
                    <a:pt x="765416" y="1015193"/>
                  </a:lnTo>
                  <a:lnTo>
                    <a:pt x="0" y="1015193"/>
                  </a:lnTo>
                  <a:lnTo>
                    <a:pt x="0" y="0"/>
                  </a:lnTo>
                  <a:close/>
                </a:path>
              </a:pathLst>
            </a:custGeom>
            <a:ln w="9525">
              <a:solidFill>
                <a:srgbClr val="000000"/>
              </a:solidFill>
            </a:ln>
          </p:spPr>
          <p:txBody>
            <a:bodyPr wrap="square" lIns="0" tIns="0" rIns="0" bIns="0" rtlCol="0"/>
            <a:lstStyle/>
            <a:p/>
          </p:txBody>
        </p:sp>
      </p:grpSp>
      <p:sp>
        <p:nvSpPr>
          <p:cNvPr id="254" name="object 254"/>
          <p:cNvSpPr txBox="1"/>
          <p:nvPr/>
        </p:nvSpPr>
        <p:spPr>
          <a:xfrm>
            <a:off x="7458369" y="5256864"/>
            <a:ext cx="635000" cy="391160"/>
          </a:xfrm>
          <a:prstGeom prst="rect">
            <a:avLst/>
          </a:prstGeom>
        </p:spPr>
        <p:txBody>
          <a:bodyPr vert="horz" wrap="square" lIns="0" tIns="12700" rIns="0" bIns="0" rtlCol="0">
            <a:spAutoFit/>
          </a:bodyPr>
          <a:lstStyle/>
          <a:p>
            <a:pPr marL="88900" marR="5080" indent="-76200">
              <a:lnSpc>
                <a:spcPct val="100000"/>
              </a:lnSpc>
              <a:spcBef>
                <a:spcPts val="100"/>
              </a:spcBef>
            </a:pPr>
            <a:r>
              <a:rPr sz="1200" b="1" spc="-15">
                <a:latin typeface="Microsoft JhengHei"/>
                <a:cs typeface="Microsoft JhengHei"/>
              </a:rPr>
              <a:t>团体及公</a:t>
            </a:r>
            <a:r>
              <a:rPr sz="1200" b="1" spc="-20">
                <a:latin typeface="Microsoft JhengHei"/>
                <a:cs typeface="Microsoft JhengHei"/>
              </a:rPr>
              <a:t>众参与</a:t>
            </a:r>
            <a:endParaRPr sz="1200">
              <a:latin typeface="Microsoft JhengHei"/>
              <a:cs typeface="Microsoft JhengHei"/>
            </a:endParaRPr>
          </a:p>
        </p:txBody>
      </p:sp>
      <p:grpSp>
        <p:nvGrpSpPr>
          <p:cNvPr id="255" name="object 255"/>
          <p:cNvGrpSpPr/>
          <p:nvPr/>
        </p:nvGrpSpPr>
        <p:grpSpPr>
          <a:xfrm>
            <a:off x="7224085" y="3922012"/>
            <a:ext cx="1493520" cy="1024890"/>
            <a:chOff x="7224085" y="3922012"/>
            <a:chExt cx="1493520" cy="1024890"/>
          </a:xfrm>
        </p:grpSpPr>
        <p:sp>
          <p:nvSpPr>
            <p:cNvPr id="256" name="object 256"/>
            <p:cNvSpPr/>
            <p:nvPr/>
          </p:nvSpPr>
          <p:spPr>
            <a:xfrm>
              <a:off x="7238372" y="3962561"/>
              <a:ext cx="727075" cy="314960"/>
            </a:xfrm>
            <a:custGeom>
              <a:rect l="l" t="t" r="r" b="b"/>
              <a:pathLst>
                <a:path w="727075" h="314960">
                  <a:moveTo>
                    <a:pt x="0" y="0"/>
                  </a:moveTo>
                  <a:lnTo>
                    <a:pt x="727075" y="314540"/>
                  </a:lnTo>
                </a:path>
              </a:pathLst>
            </a:custGeom>
            <a:ln w="28575">
              <a:solidFill>
                <a:srgbClr val="DDDDDD"/>
              </a:solidFill>
            </a:ln>
          </p:spPr>
          <p:txBody>
            <a:bodyPr wrap="square" lIns="0" tIns="0" rIns="0" bIns="0" rtlCol="0"/>
            <a:lstStyle/>
            <a:p/>
          </p:txBody>
        </p:sp>
        <p:pic>
          <p:nvPicPr>
            <p:cNvPr id="257" name="object 257"/>
            <p:cNvPicPr/>
            <p:nvPr/>
          </p:nvPicPr>
          <p:blipFill>
            <a:blip r:embed="rId15"/>
            <a:stretch>
              <a:fillRect/>
            </a:stretch>
          </p:blipFill>
          <p:spPr>
            <a:xfrm>
              <a:off x="7946987" y="3926775"/>
              <a:ext cx="765416" cy="1015193"/>
            </a:xfrm>
            <a:prstGeom prst="rect">
              <a:avLst/>
            </a:prstGeom>
          </p:spPr>
        </p:pic>
        <p:sp>
          <p:nvSpPr>
            <p:cNvPr id="258" name="object 258"/>
            <p:cNvSpPr/>
            <p:nvPr/>
          </p:nvSpPr>
          <p:spPr>
            <a:xfrm>
              <a:off x="7946987" y="3926775"/>
              <a:ext cx="765810" cy="1015365"/>
            </a:xfrm>
            <a:custGeom>
              <a:rect l="l" t="t" r="r" b="b"/>
              <a:pathLst>
                <a:path w="765809" h="1015364">
                  <a:moveTo>
                    <a:pt x="0" y="0"/>
                  </a:moveTo>
                  <a:lnTo>
                    <a:pt x="765416" y="0"/>
                  </a:lnTo>
                  <a:lnTo>
                    <a:pt x="765416" y="1015193"/>
                  </a:lnTo>
                  <a:lnTo>
                    <a:pt x="0" y="1015193"/>
                  </a:lnTo>
                  <a:lnTo>
                    <a:pt x="0" y="0"/>
                  </a:lnTo>
                  <a:close/>
                </a:path>
              </a:pathLst>
            </a:custGeom>
            <a:ln w="9525">
              <a:solidFill>
                <a:srgbClr val="000000"/>
              </a:solidFill>
            </a:ln>
          </p:spPr>
          <p:txBody>
            <a:bodyPr wrap="square" lIns="0" tIns="0" rIns="0" bIns="0" rtlCol="0"/>
            <a:lstStyle/>
            <a:p/>
          </p:txBody>
        </p:sp>
      </p:grpSp>
      <p:sp>
        <p:nvSpPr>
          <p:cNvPr id="259" name="object 259"/>
          <p:cNvSpPr txBox="1"/>
          <p:nvPr/>
        </p:nvSpPr>
        <p:spPr>
          <a:xfrm>
            <a:off x="8012196" y="4243554"/>
            <a:ext cx="635000" cy="391160"/>
          </a:xfrm>
          <a:prstGeom prst="rect">
            <a:avLst/>
          </a:prstGeom>
        </p:spPr>
        <p:txBody>
          <a:bodyPr vert="horz" wrap="square" lIns="0" tIns="12700" rIns="0" bIns="0" rtlCol="0">
            <a:spAutoFit/>
          </a:bodyPr>
          <a:lstStyle/>
          <a:p>
            <a:pPr marL="88900" marR="5080" indent="-76200">
              <a:lnSpc>
                <a:spcPct val="100000"/>
              </a:lnSpc>
              <a:spcBef>
                <a:spcPts val="100"/>
              </a:spcBef>
            </a:pPr>
            <a:r>
              <a:rPr sz="1200" b="1" spc="-15">
                <a:latin typeface="Microsoft JhengHei"/>
                <a:cs typeface="Microsoft JhengHei"/>
              </a:rPr>
              <a:t>费用与资</a:t>
            </a:r>
            <a:r>
              <a:rPr sz="1200" b="1" spc="-20">
                <a:latin typeface="Microsoft JhengHei"/>
                <a:cs typeface="Microsoft JhengHei"/>
              </a:rPr>
              <a:t>金机制</a:t>
            </a:r>
            <a:endParaRPr sz="1200">
              <a:latin typeface="Microsoft JhengHei"/>
              <a:cs typeface="Microsoft JhengHei"/>
            </a:endParaRPr>
          </a:p>
        </p:txBody>
      </p:sp>
      <p:sp>
        <p:nvSpPr>
          <p:cNvPr id="260" name="object 260"/>
          <p:cNvSpPr/>
          <p:nvPr/>
        </p:nvSpPr>
        <p:spPr>
          <a:xfrm>
            <a:off x="7238372" y="3339131"/>
            <a:ext cx="727075" cy="313055"/>
          </a:xfrm>
          <a:custGeom>
            <a:rect l="l" t="t" r="r" b="b"/>
            <a:pathLst>
              <a:path w="727075" h="313054">
                <a:moveTo>
                  <a:pt x="0" y="312656"/>
                </a:moveTo>
                <a:lnTo>
                  <a:pt x="727075" y="0"/>
                </a:lnTo>
              </a:path>
            </a:pathLst>
          </a:custGeom>
          <a:ln w="28575">
            <a:solidFill>
              <a:srgbClr val="DDDDDD"/>
            </a:solidFill>
          </a:ln>
        </p:spPr>
        <p:txBody>
          <a:bodyPr wrap="square" lIns="0" tIns="0" rIns="0" bIns="0" rtlCol="0"/>
          <a:lstStyle/>
          <a:p/>
        </p:txBody>
      </p:sp>
      <p:grpSp>
        <p:nvGrpSpPr>
          <p:cNvPr id="261" name="object 261"/>
          <p:cNvGrpSpPr/>
          <p:nvPr/>
        </p:nvGrpSpPr>
        <p:grpSpPr>
          <a:xfrm>
            <a:off x="7942225" y="2669502"/>
            <a:ext cx="775335" cy="1024890"/>
            <a:chOff x="7942225" y="2669502"/>
            <a:chExt cx="775335" cy="1024890"/>
          </a:xfrm>
        </p:grpSpPr>
        <p:pic>
          <p:nvPicPr>
            <p:cNvPr id="262" name="object 262"/>
            <p:cNvPicPr/>
            <p:nvPr/>
          </p:nvPicPr>
          <p:blipFill>
            <a:blip r:embed="rId16"/>
            <a:stretch>
              <a:fillRect/>
            </a:stretch>
          </p:blipFill>
          <p:spPr>
            <a:xfrm>
              <a:off x="7946987" y="2674264"/>
              <a:ext cx="765416" cy="1015193"/>
            </a:xfrm>
            <a:prstGeom prst="rect">
              <a:avLst/>
            </a:prstGeom>
          </p:spPr>
        </p:pic>
        <p:sp>
          <p:nvSpPr>
            <p:cNvPr id="263" name="object 263"/>
            <p:cNvSpPr/>
            <p:nvPr/>
          </p:nvSpPr>
          <p:spPr>
            <a:xfrm>
              <a:off x="7946987" y="2674264"/>
              <a:ext cx="765810" cy="1015365"/>
            </a:xfrm>
            <a:custGeom>
              <a:rect l="l" t="t" r="r" b="b"/>
              <a:pathLst>
                <a:path w="765809" h="1015364">
                  <a:moveTo>
                    <a:pt x="0" y="0"/>
                  </a:moveTo>
                  <a:lnTo>
                    <a:pt x="765416" y="0"/>
                  </a:lnTo>
                  <a:lnTo>
                    <a:pt x="765416" y="1015193"/>
                  </a:lnTo>
                  <a:lnTo>
                    <a:pt x="0" y="1015193"/>
                  </a:lnTo>
                  <a:lnTo>
                    <a:pt x="0" y="0"/>
                  </a:lnTo>
                  <a:close/>
                </a:path>
              </a:pathLst>
            </a:custGeom>
            <a:ln w="9525">
              <a:solidFill>
                <a:srgbClr val="000000"/>
              </a:solidFill>
            </a:ln>
          </p:spPr>
          <p:txBody>
            <a:bodyPr wrap="square" lIns="0" tIns="0" rIns="0" bIns="0" rtlCol="0"/>
            <a:lstStyle/>
            <a:p/>
          </p:txBody>
        </p:sp>
      </p:grpSp>
      <p:sp>
        <p:nvSpPr>
          <p:cNvPr id="264" name="object 264"/>
          <p:cNvSpPr txBox="1"/>
          <p:nvPr/>
        </p:nvSpPr>
        <p:spPr>
          <a:xfrm>
            <a:off x="8012196" y="3082483"/>
            <a:ext cx="635000" cy="208279"/>
          </a:xfrm>
          <a:prstGeom prst="rect">
            <a:avLst/>
          </a:prstGeom>
        </p:spPr>
        <p:txBody>
          <a:bodyPr vert="horz" wrap="square" lIns="0" tIns="12700" rIns="0" bIns="0" rtlCol="0">
            <a:spAutoFit/>
          </a:bodyPr>
          <a:lstStyle/>
          <a:p>
            <a:pPr marL="12700">
              <a:lnSpc>
                <a:spcPct val="100000"/>
              </a:lnSpc>
              <a:spcBef>
                <a:spcPts val="100"/>
              </a:spcBef>
            </a:pPr>
            <a:r>
              <a:rPr sz="1200" b="1" spc="-15">
                <a:latin typeface="Microsoft JhengHei"/>
                <a:cs typeface="Microsoft JhengHei"/>
              </a:rPr>
              <a:t>经济政策</a:t>
            </a:r>
            <a:endParaRPr sz="1200">
              <a:latin typeface="Microsoft JhengHei"/>
              <a:cs typeface="Microsoft JhengHei"/>
            </a:endParaRPr>
          </a:p>
        </p:txBody>
      </p:sp>
      <p:grpSp>
        <p:nvGrpSpPr>
          <p:cNvPr id="265" name="object 265"/>
          <p:cNvGrpSpPr/>
          <p:nvPr/>
        </p:nvGrpSpPr>
        <p:grpSpPr>
          <a:xfrm>
            <a:off x="7086339" y="1658076"/>
            <a:ext cx="1075690" cy="1755775"/>
            <a:chOff x="7086339" y="1658076"/>
            <a:chExt cx="1075690" cy="1755775"/>
          </a:xfrm>
        </p:grpSpPr>
        <p:sp>
          <p:nvSpPr>
            <p:cNvPr id="266" name="object 266"/>
            <p:cNvSpPr/>
            <p:nvPr/>
          </p:nvSpPr>
          <p:spPr>
            <a:xfrm>
              <a:off x="7100627" y="2580090"/>
              <a:ext cx="448945" cy="819785"/>
            </a:xfrm>
            <a:custGeom>
              <a:rect l="l" t="t" r="r" b="b"/>
              <a:pathLst>
                <a:path w="448945" h="819785">
                  <a:moveTo>
                    <a:pt x="0" y="819311"/>
                  </a:moveTo>
                  <a:lnTo>
                    <a:pt x="448741" y="0"/>
                  </a:lnTo>
                </a:path>
              </a:pathLst>
            </a:custGeom>
            <a:ln w="28575">
              <a:solidFill>
                <a:srgbClr val="DDDDDD"/>
              </a:solidFill>
            </a:ln>
          </p:spPr>
          <p:txBody>
            <a:bodyPr wrap="square" lIns="0" tIns="0" rIns="0" bIns="0" rtlCol="0"/>
            <a:lstStyle/>
            <a:p/>
          </p:txBody>
        </p:sp>
        <p:pic>
          <p:nvPicPr>
            <p:cNvPr id="267" name="object 267"/>
            <p:cNvPicPr/>
            <p:nvPr/>
          </p:nvPicPr>
          <p:blipFill>
            <a:blip r:embed="rId17"/>
            <a:stretch>
              <a:fillRect/>
            </a:stretch>
          </p:blipFill>
          <p:spPr>
            <a:xfrm>
              <a:off x="7391741" y="1662839"/>
              <a:ext cx="765416" cy="1015192"/>
            </a:xfrm>
            <a:prstGeom prst="rect">
              <a:avLst/>
            </a:prstGeom>
          </p:spPr>
        </p:pic>
        <p:sp>
          <p:nvSpPr>
            <p:cNvPr id="268" name="object 268"/>
            <p:cNvSpPr/>
            <p:nvPr/>
          </p:nvSpPr>
          <p:spPr>
            <a:xfrm>
              <a:off x="7391741" y="1662839"/>
              <a:ext cx="765810" cy="1015365"/>
            </a:xfrm>
            <a:custGeom>
              <a:rect l="l" t="t" r="r" b="b"/>
              <a:pathLst>
                <a:path w="765809" h="1015364">
                  <a:moveTo>
                    <a:pt x="0" y="0"/>
                  </a:moveTo>
                  <a:lnTo>
                    <a:pt x="765416" y="0"/>
                  </a:lnTo>
                  <a:lnTo>
                    <a:pt x="765416" y="1015192"/>
                  </a:lnTo>
                  <a:lnTo>
                    <a:pt x="0" y="1015192"/>
                  </a:lnTo>
                  <a:lnTo>
                    <a:pt x="0" y="0"/>
                  </a:lnTo>
                  <a:close/>
                </a:path>
              </a:pathLst>
            </a:custGeom>
            <a:ln w="9525">
              <a:solidFill>
                <a:srgbClr val="000000"/>
              </a:solidFill>
            </a:ln>
          </p:spPr>
          <p:txBody>
            <a:bodyPr wrap="square" lIns="0" tIns="0" rIns="0" bIns="0" rtlCol="0"/>
            <a:lstStyle/>
            <a:p/>
          </p:txBody>
        </p:sp>
      </p:grpSp>
      <p:sp>
        <p:nvSpPr>
          <p:cNvPr id="269" name="object 269"/>
          <p:cNvSpPr txBox="1"/>
          <p:nvPr/>
        </p:nvSpPr>
        <p:spPr>
          <a:xfrm>
            <a:off x="7380749" y="2071058"/>
            <a:ext cx="78740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Microsoft JhengHei"/>
                <a:cs typeface="Microsoft JhengHei"/>
              </a:rPr>
              <a:t>立法与实施</a:t>
            </a:r>
            <a:endParaRPr sz="1200">
              <a:latin typeface="Microsoft JhengHei"/>
              <a:cs typeface="Microsoft JhengHei"/>
            </a:endParaRPr>
          </a:p>
        </p:txBody>
      </p:sp>
      <p:grpSp>
        <p:nvGrpSpPr>
          <p:cNvPr id="270" name="object 270"/>
          <p:cNvGrpSpPr/>
          <p:nvPr/>
        </p:nvGrpSpPr>
        <p:grpSpPr>
          <a:xfrm>
            <a:off x="6489495" y="1271964"/>
            <a:ext cx="775335" cy="2045970"/>
            <a:chOff x="6489495" y="1271964"/>
            <a:chExt cx="775335" cy="2045970"/>
          </a:xfrm>
        </p:grpSpPr>
        <p:sp>
          <p:nvSpPr>
            <p:cNvPr id="271" name="object 271"/>
            <p:cNvSpPr/>
            <p:nvPr/>
          </p:nvSpPr>
          <p:spPr>
            <a:xfrm flipH="1">
              <a:off x="6876256" y="2290036"/>
              <a:ext cx="0" cy="1013460"/>
            </a:xfrm>
            <a:custGeom>
              <a:rect l="l" t="t" r="r" b="b"/>
              <a:pathLst>
                <a:path h="1013460">
                  <a:moveTo>
                    <a:pt x="0" y="1013309"/>
                  </a:moveTo>
                  <a:lnTo>
                    <a:pt x="0" y="0"/>
                  </a:lnTo>
                </a:path>
              </a:pathLst>
            </a:custGeom>
            <a:ln w="28575">
              <a:solidFill>
                <a:srgbClr val="DDDDDD"/>
              </a:solidFill>
            </a:ln>
          </p:spPr>
          <p:txBody>
            <a:bodyPr wrap="square" lIns="0" tIns="0" rIns="0" bIns="0" rtlCol="0"/>
            <a:lstStyle/>
            <a:p/>
          </p:txBody>
        </p:sp>
        <p:pic>
          <p:nvPicPr>
            <p:cNvPr id="272" name="object 272"/>
            <p:cNvPicPr/>
            <p:nvPr/>
          </p:nvPicPr>
          <p:blipFill>
            <a:blip r:embed="rId18"/>
            <a:stretch>
              <a:fillRect/>
            </a:stretch>
          </p:blipFill>
          <p:spPr>
            <a:xfrm>
              <a:off x="6494257" y="1276726"/>
              <a:ext cx="765416" cy="1015192"/>
            </a:xfrm>
            <a:prstGeom prst="rect">
              <a:avLst/>
            </a:prstGeom>
          </p:spPr>
        </p:pic>
        <p:sp>
          <p:nvSpPr>
            <p:cNvPr id="273" name="object 273"/>
            <p:cNvSpPr/>
            <p:nvPr/>
          </p:nvSpPr>
          <p:spPr>
            <a:xfrm>
              <a:off x="6494257" y="1276726"/>
              <a:ext cx="765810" cy="1015365"/>
            </a:xfrm>
            <a:custGeom>
              <a:rect l="l" t="t" r="r" b="b"/>
              <a:pathLst>
                <a:path w="765809" h="1015364">
                  <a:moveTo>
                    <a:pt x="0" y="0"/>
                  </a:moveTo>
                  <a:lnTo>
                    <a:pt x="765416" y="0"/>
                  </a:lnTo>
                  <a:lnTo>
                    <a:pt x="765416" y="1015192"/>
                  </a:lnTo>
                  <a:lnTo>
                    <a:pt x="0" y="1015192"/>
                  </a:lnTo>
                  <a:lnTo>
                    <a:pt x="0" y="0"/>
                  </a:lnTo>
                  <a:close/>
                </a:path>
              </a:pathLst>
            </a:custGeom>
            <a:ln w="9525">
              <a:solidFill>
                <a:srgbClr val="000000"/>
              </a:solidFill>
            </a:ln>
          </p:spPr>
          <p:txBody>
            <a:bodyPr wrap="square" lIns="0" tIns="0" rIns="0" bIns="0" rtlCol="0"/>
            <a:lstStyle/>
            <a:p/>
          </p:txBody>
        </p:sp>
      </p:grpSp>
      <p:sp>
        <p:nvSpPr>
          <p:cNvPr id="274" name="object 274"/>
          <p:cNvSpPr txBox="1"/>
          <p:nvPr/>
        </p:nvSpPr>
        <p:spPr>
          <a:xfrm>
            <a:off x="6559466" y="1593505"/>
            <a:ext cx="635000" cy="391160"/>
          </a:xfrm>
          <a:prstGeom prst="rect">
            <a:avLst/>
          </a:prstGeom>
        </p:spPr>
        <p:txBody>
          <a:bodyPr vert="horz" wrap="square" lIns="0" tIns="12700" rIns="0" bIns="0" rtlCol="0">
            <a:spAutoFit/>
          </a:bodyPr>
          <a:lstStyle/>
          <a:p>
            <a:pPr marL="88900" marR="5080" indent="-76200">
              <a:lnSpc>
                <a:spcPct val="100000"/>
              </a:lnSpc>
              <a:spcBef>
                <a:spcPts val="100"/>
              </a:spcBef>
            </a:pPr>
            <a:r>
              <a:rPr sz="1200" b="1" spc="-15">
                <a:latin typeface="Microsoft JhengHei"/>
                <a:cs typeface="Microsoft JhengHei"/>
              </a:rPr>
              <a:t>教育与能</a:t>
            </a:r>
            <a:r>
              <a:rPr sz="1200" b="1" spc="-20">
                <a:latin typeface="Microsoft JhengHei"/>
                <a:cs typeface="Microsoft JhengHei"/>
              </a:rPr>
              <a:t>力建设</a:t>
            </a:r>
            <a:endParaRPr sz="1200">
              <a:latin typeface="Microsoft JhengHei"/>
              <a:cs typeface="Microsoft JhengHei"/>
            </a:endParaRPr>
          </a:p>
        </p:txBody>
      </p:sp>
      <p:grpSp>
        <p:nvGrpSpPr>
          <p:cNvPr id="275" name="object 275"/>
          <p:cNvGrpSpPr/>
          <p:nvPr/>
        </p:nvGrpSpPr>
        <p:grpSpPr>
          <a:xfrm>
            <a:off x="6489495" y="3298582"/>
            <a:ext cx="775335" cy="1024890"/>
            <a:chOff x="6489495" y="3298582"/>
            <a:chExt cx="775335" cy="1024890"/>
          </a:xfrm>
        </p:grpSpPr>
        <p:pic>
          <p:nvPicPr>
            <p:cNvPr id="276" name="object 276"/>
            <p:cNvPicPr/>
            <p:nvPr/>
          </p:nvPicPr>
          <p:blipFill>
            <a:blip r:embed="rId19"/>
            <a:stretch>
              <a:fillRect/>
            </a:stretch>
          </p:blipFill>
          <p:spPr>
            <a:xfrm>
              <a:off x="6494257" y="3303345"/>
              <a:ext cx="765416" cy="1015192"/>
            </a:xfrm>
            <a:prstGeom prst="rect">
              <a:avLst/>
            </a:prstGeom>
          </p:spPr>
        </p:pic>
        <p:sp>
          <p:nvSpPr>
            <p:cNvPr id="277" name="object 277"/>
            <p:cNvSpPr/>
            <p:nvPr/>
          </p:nvSpPr>
          <p:spPr>
            <a:xfrm>
              <a:off x="6494257" y="3303345"/>
              <a:ext cx="765810" cy="1015365"/>
            </a:xfrm>
            <a:custGeom>
              <a:rect l="l" t="t" r="r" b="b"/>
              <a:pathLst>
                <a:path w="765809" h="1015364">
                  <a:moveTo>
                    <a:pt x="0" y="0"/>
                  </a:moveTo>
                  <a:lnTo>
                    <a:pt x="765416" y="0"/>
                  </a:lnTo>
                  <a:lnTo>
                    <a:pt x="765416" y="1015192"/>
                  </a:lnTo>
                  <a:lnTo>
                    <a:pt x="0" y="1015192"/>
                  </a:lnTo>
                  <a:lnTo>
                    <a:pt x="0" y="0"/>
                  </a:lnTo>
                  <a:close/>
                </a:path>
              </a:pathLst>
            </a:custGeom>
            <a:ln w="9525">
              <a:solidFill>
                <a:srgbClr val="000000"/>
              </a:solidFill>
            </a:ln>
          </p:spPr>
          <p:txBody>
            <a:bodyPr wrap="square" lIns="0" tIns="0" rIns="0" bIns="0" rtlCol="0"/>
            <a:lstStyle/>
            <a:p/>
          </p:txBody>
        </p:sp>
      </p:grpSp>
      <p:sp>
        <p:nvSpPr>
          <p:cNvPr id="278" name="object 278"/>
          <p:cNvSpPr txBox="1"/>
          <p:nvPr/>
        </p:nvSpPr>
        <p:spPr>
          <a:xfrm>
            <a:off x="6551528" y="3428272"/>
            <a:ext cx="650875" cy="766445"/>
          </a:xfrm>
          <a:prstGeom prst="rect">
            <a:avLst/>
          </a:prstGeom>
        </p:spPr>
        <p:txBody>
          <a:bodyPr vert="horz" wrap="square" lIns="0" tIns="9525" rIns="0" bIns="0" rtlCol="0">
            <a:spAutoFit/>
          </a:bodyPr>
          <a:lstStyle/>
          <a:p>
            <a:pPr marL="12700" marR="5080" algn="ctr">
              <a:lnSpc>
                <a:spcPct val="101600"/>
              </a:lnSpc>
              <a:spcBef>
                <a:spcPts val="75"/>
              </a:spcBef>
            </a:pPr>
            <a:r>
              <a:rPr sz="1200" b="1">
                <a:solidFill>
                  <a:srgbClr val="E40000"/>
                </a:solidFill>
                <a:latin typeface="Microsoft JhengHei"/>
                <a:cs typeface="Microsoft JhengHei"/>
              </a:rPr>
              <a:t>中国</a:t>
            </a:r>
            <a:r>
              <a:rPr sz="1200" b="1" spc="-10">
                <a:solidFill>
                  <a:srgbClr val="E40000"/>
                </a:solidFill>
                <a:latin typeface="Arial"/>
                <a:cs typeface="Arial"/>
              </a:rPr>
              <a:t>21</a:t>
            </a:r>
            <a:r>
              <a:rPr sz="1200" b="1" spc="-50">
                <a:solidFill>
                  <a:srgbClr val="E40000"/>
                </a:solidFill>
                <a:latin typeface="Microsoft JhengHei"/>
                <a:cs typeface="Microsoft JhengHei"/>
              </a:rPr>
              <a:t>世</a:t>
            </a:r>
            <a:r>
              <a:rPr sz="1200" b="1" spc="-15">
                <a:solidFill>
                  <a:srgbClr val="E40000"/>
                </a:solidFill>
                <a:latin typeface="Microsoft JhengHei"/>
                <a:cs typeface="Microsoft JhengHei"/>
              </a:rPr>
              <a:t>纪人口与发展白皮</a:t>
            </a:r>
            <a:r>
              <a:rPr sz="1200" b="1" spc="-50">
                <a:solidFill>
                  <a:srgbClr val="E40000"/>
                </a:solidFill>
                <a:latin typeface="Microsoft JhengHei"/>
                <a:cs typeface="Microsoft JhengHei"/>
              </a:rPr>
              <a:t>书</a:t>
            </a:r>
            <a:endParaRPr sz="1200">
              <a:latin typeface="Microsoft JhengHei"/>
              <a:cs typeface="Microsoft JhengHei"/>
            </a:endParaRPr>
          </a:p>
        </p:txBody>
      </p:sp>
      <p:sp>
        <p:nvSpPr>
          <p:cNvPr id="279" name="object 279"/>
          <p:cNvSpPr txBox="1">
            <a:spLocks noGrp="1"/>
          </p:cNvSpPr>
          <p:nvPr>
            <p:ph type="title"/>
          </p:nvPr>
        </p:nvSpPr>
        <p:spPr>
          <a:prstGeom prst="rect">
            <a:avLst/>
          </a:prstGeom>
        </p:spPr>
        <p:txBody>
          <a:bodyPr vert="horz" wrap="square" lIns="0" tIns="12700" rIns="0" bIns="0" rtlCol="0">
            <a:spAutoFit/>
          </a:bodyPr>
          <a:lstStyle/>
          <a:p>
            <a:pPr marL="12700" marR="5080">
              <a:lnSpc>
                <a:spcPct val="100000"/>
              </a:lnSpc>
              <a:spcBef>
                <a:spcPts val="100"/>
              </a:spcBef>
            </a:pPr>
            <a:r>
              <a:rPr sz="3600" b="1" spc="-55">
                <a:solidFill>
                  <a:srgbClr val="000000"/>
                </a:solidFill>
                <a:latin typeface="Microsoft JhengHei"/>
                <a:cs typeface="Microsoft JhengHei"/>
              </a:rPr>
              <a:t>中国可持续发展战略措施——</a:t>
            </a:r>
            <a:r>
              <a:rPr sz="3600" b="1">
                <a:solidFill>
                  <a:srgbClr val="000000"/>
                </a:solidFill>
                <a:latin typeface="Microsoft JhengHei"/>
                <a:cs typeface="Microsoft JhengHei"/>
              </a:rPr>
              <a:t>《中国</a:t>
            </a:r>
            <a:r>
              <a:rPr sz="3600" b="1" spc="-390">
                <a:solidFill>
                  <a:srgbClr val="000000"/>
                </a:solidFill>
                <a:latin typeface="Microsoft JhengHei"/>
                <a:cs typeface="Microsoft JhengHei"/>
              </a:rPr>
              <a:t>21</a:t>
            </a:r>
            <a:r>
              <a:rPr sz="3600" b="1" spc="-10">
                <a:solidFill>
                  <a:srgbClr val="000000"/>
                </a:solidFill>
                <a:latin typeface="Microsoft JhengHei"/>
                <a:cs typeface="Microsoft JhengHei"/>
              </a:rPr>
              <a:t>世纪议程》</a:t>
            </a:r>
            <a:endParaRPr sz="3600">
              <a:latin typeface="Microsoft JhengHei"/>
              <a:cs typeface="Microsoft JhengHei"/>
            </a:endParaRPr>
          </a:p>
        </p:txBody>
      </p:sp>
      <p:sp>
        <p:nvSpPr>
          <p:cNvPr id="280" name="object 280"/>
          <p:cNvSpPr txBox="1"/>
          <p:nvPr/>
        </p:nvSpPr>
        <p:spPr>
          <a:xfrm>
            <a:off x="258128" y="2667417"/>
            <a:ext cx="4390390" cy="574040"/>
          </a:xfrm>
          <a:prstGeom prst="rect">
            <a:avLst/>
          </a:prstGeom>
        </p:spPr>
        <p:txBody>
          <a:bodyPr vert="horz" wrap="square" lIns="0" tIns="12700" rIns="0" bIns="0" rtlCol="0">
            <a:spAutoFit/>
          </a:bodyPr>
          <a:lstStyle/>
          <a:p>
            <a:pPr marL="12700">
              <a:lnSpc>
                <a:spcPct val="100000"/>
              </a:lnSpc>
              <a:spcBef>
                <a:spcPts val="100"/>
              </a:spcBef>
            </a:pPr>
            <a:r>
              <a:rPr sz="3600" b="1">
                <a:latin typeface="Microsoft JhengHei"/>
                <a:cs typeface="Microsoft JhengHei"/>
              </a:rPr>
              <a:t>发布时间</a:t>
            </a:r>
            <a:r>
              <a:rPr sz="3600" b="1" spc="-10">
                <a:latin typeface="Tahoma"/>
                <a:cs typeface="Tahoma"/>
              </a:rPr>
              <a:t>:1994</a:t>
            </a:r>
            <a:r>
              <a:rPr sz="3600" b="1">
                <a:latin typeface="Microsoft JhengHei"/>
                <a:cs typeface="Microsoft JhengHei"/>
              </a:rPr>
              <a:t>年</a:t>
            </a:r>
            <a:r>
              <a:rPr sz="3600" b="1">
                <a:latin typeface="Tahoma"/>
                <a:cs typeface="Tahoma"/>
              </a:rPr>
              <a:t>3</a:t>
            </a:r>
            <a:r>
              <a:rPr sz="3600" b="1" spc="-50">
                <a:latin typeface="Microsoft JhengHei"/>
                <a:cs typeface="Microsoft JhengHei"/>
              </a:rPr>
              <a:t>月</a:t>
            </a:r>
            <a:endParaRPr sz="3600">
              <a:latin typeface="Microsoft JhengHei"/>
              <a:cs typeface="Microsoft JhengHei"/>
            </a:endParaRPr>
          </a:p>
        </p:txBody>
      </p:sp>
      <p:sp>
        <p:nvSpPr>
          <p:cNvPr id="281" name="object 281"/>
          <p:cNvSpPr txBox="1"/>
          <p:nvPr/>
        </p:nvSpPr>
        <p:spPr>
          <a:xfrm>
            <a:off x="402589" y="4412932"/>
            <a:ext cx="3683000" cy="1671320"/>
          </a:xfrm>
          <a:prstGeom prst="rect">
            <a:avLst/>
          </a:prstGeom>
        </p:spPr>
        <p:txBody>
          <a:bodyPr vert="horz" wrap="square" lIns="0" tIns="43815" rIns="0" bIns="0" rtlCol="0">
            <a:spAutoFit/>
          </a:bodyPr>
          <a:lstStyle/>
          <a:p>
            <a:pPr marL="12700" marR="5080">
              <a:lnSpc>
                <a:spcPts val="4190"/>
              </a:lnSpc>
              <a:spcBef>
                <a:spcPts val="345"/>
              </a:spcBef>
            </a:pPr>
            <a:r>
              <a:rPr sz="3600" b="1" spc="-10">
                <a:latin typeface="Microsoft JhengHei"/>
                <a:cs typeface="Microsoft JhengHei"/>
              </a:rPr>
              <a:t>全球第一部国家级</a:t>
            </a:r>
            <a:r>
              <a:rPr sz="3600" b="1">
                <a:latin typeface="Microsoft JhengHei"/>
                <a:cs typeface="Microsoft JhengHei"/>
              </a:rPr>
              <a:t>的《</a:t>
            </a:r>
            <a:r>
              <a:rPr sz="3600" b="1" spc="-10">
                <a:latin typeface="Tahoma"/>
                <a:cs typeface="Tahoma"/>
              </a:rPr>
              <a:t>21</a:t>
            </a:r>
            <a:r>
              <a:rPr sz="3600" b="1" spc="-15">
                <a:latin typeface="Microsoft JhengHei"/>
                <a:cs typeface="Microsoft JhengHei"/>
              </a:rPr>
              <a:t>世纪议程</a:t>
            </a:r>
            <a:endParaRPr sz="3600">
              <a:latin typeface="Microsoft JhengHei"/>
              <a:cs typeface="Microsoft JhengHei"/>
            </a:endParaRPr>
          </a:p>
          <a:p>
            <a:pPr marL="12700">
              <a:lnSpc>
                <a:spcPct val="100000"/>
              </a:lnSpc>
              <a:spcBef>
                <a:spcPts val="15"/>
              </a:spcBef>
            </a:pPr>
            <a:r>
              <a:rPr sz="3600" b="1">
                <a:latin typeface="Microsoft JhengHei"/>
                <a:cs typeface="Microsoft JhengHei"/>
              </a:rPr>
              <a:t>》</a:t>
            </a:r>
            <a:endParaRPr sz="3600">
              <a:latin typeface="Microsoft JhengHei"/>
              <a:cs typeface="Microsoft JhengHei"/>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title"/>
          </p:nvPr>
        </p:nvSpPr>
        <p:spPr>
          <a:xfrm>
            <a:off x="2794951" y="383857"/>
            <a:ext cx="3937000" cy="695960"/>
          </a:xfrm>
          <a:prstGeom prst="rect">
            <a:avLst/>
          </a:prstGeom>
        </p:spPr>
        <p:txBody>
          <a:bodyPr vert="horz" wrap="square" lIns="0" tIns="12700" rIns="0" bIns="0" rtlCol="0">
            <a:spAutoFit/>
          </a:bodyPr>
          <a:lstStyle/>
          <a:p>
            <a:pPr marL="12700">
              <a:lnSpc>
                <a:spcPct val="100000"/>
              </a:lnSpc>
              <a:spcBef>
                <a:spcPts val="100"/>
              </a:spcBef>
            </a:pPr>
            <a:r>
              <a:rPr sz="4400" b="1" spc="-10">
                <a:solidFill>
                  <a:srgbClr val="000000"/>
                </a:solidFill>
                <a:latin typeface="Microsoft JhengHei"/>
                <a:cs typeface="Microsoft JhengHei"/>
              </a:rPr>
              <a:t>二、可持续发展</a:t>
            </a:r>
            <a:endParaRPr sz="4400">
              <a:latin typeface="Microsoft JhengHei"/>
              <a:cs typeface="Microsoft JhengHei"/>
            </a:endParaRPr>
          </a:p>
        </p:txBody>
      </p:sp>
      <p:sp>
        <p:nvSpPr>
          <p:cNvPr id="4" name="object 4"/>
          <p:cNvSpPr txBox="1"/>
          <p:nvPr/>
        </p:nvSpPr>
        <p:spPr>
          <a:xfrm>
            <a:off x="448628" y="1866469"/>
            <a:ext cx="7391400" cy="3950970"/>
          </a:xfrm>
          <a:prstGeom prst="rect">
            <a:avLst/>
          </a:prstGeom>
        </p:spPr>
        <p:txBody>
          <a:bodyPr vert="horz" wrap="square" lIns="0" tIns="12700" rIns="0" bIns="0" rtlCol="0">
            <a:spAutoFit/>
          </a:bodyPr>
          <a:lstStyle/>
          <a:p>
            <a:pPr marL="38100">
              <a:lnSpc>
                <a:spcPct val="100000"/>
              </a:lnSpc>
              <a:spcBef>
                <a:spcPts val="100"/>
              </a:spcBef>
            </a:pPr>
            <a:r>
              <a:rPr sz="3200" b="1">
                <a:latin typeface="Arial"/>
                <a:cs typeface="Arial"/>
              </a:rPr>
              <a:t>1</a:t>
            </a:r>
            <a:r>
              <a:rPr sz="3200" b="1" spc="-15">
                <a:latin typeface="Microsoft JhengHei"/>
                <a:cs typeface="Microsoft JhengHei"/>
              </a:rPr>
              <a:t>、概念：</a:t>
            </a:r>
            <a:endParaRPr sz="3200">
              <a:latin typeface="Microsoft JhengHei"/>
              <a:cs typeface="Microsoft JhengHei"/>
            </a:endParaRPr>
          </a:p>
          <a:p>
            <a:pPr marL="38100">
              <a:lnSpc>
                <a:spcPct val="100000"/>
              </a:lnSpc>
              <a:spcBef>
                <a:spcPts val="185"/>
              </a:spcBef>
            </a:pPr>
            <a:r>
              <a:rPr sz="3200" b="1" spc="5">
                <a:latin typeface="Microsoft JhengHei"/>
                <a:cs typeface="Microsoft JhengHei"/>
              </a:rPr>
              <a:t>可持续发展是指既满足 </a:t>
            </a:r>
            <a:r>
              <a:rPr sz="4200" b="1" u="heavy" spc="-15" baseline="5952">
                <a:uFill>
                  <a:solidFill>
                    <a:srgbClr val="000000"/>
                  </a:solidFill>
                </a:uFill>
                <a:latin typeface="Microsoft JhengHei"/>
                <a:cs typeface="Microsoft JhengHei"/>
              </a:rPr>
              <a:t>当代人的需求</a:t>
            </a:r>
            <a:endParaRPr sz="4200" baseline="5952">
              <a:latin typeface="Microsoft JhengHei"/>
              <a:cs typeface="Microsoft JhengHei"/>
            </a:endParaRPr>
          </a:p>
          <a:p>
            <a:pPr marL="38100" marR="2062480">
              <a:lnSpc>
                <a:spcPct val="100000"/>
              </a:lnSpc>
            </a:pPr>
            <a:r>
              <a:rPr sz="3200" b="1">
                <a:latin typeface="Microsoft JhengHei"/>
                <a:cs typeface="Microsoft JhengHei"/>
              </a:rPr>
              <a:t>又不对</a:t>
            </a:r>
            <a:r>
              <a:rPr sz="3200" b="1" spc="-2590">
                <a:latin typeface="Microsoft JhengHei"/>
                <a:cs typeface="Microsoft JhengHei"/>
              </a:rPr>
              <a:t>满</a:t>
            </a:r>
            <a:r>
              <a:rPr sz="4200" spc="-322" baseline="13888">
                <a:latin typeface="宋体"/>
                <a:cs typeface="宋体"/>
              </a:rPr>
              <a:t>后</a:t>
            </a:r>
            <a:r>
              <a:rPr sz="3200" b="1" spc="-2990">
                <a:latin typeface="Microsoft JhengHei"/>
                <a:cs typeface="Microsoft JhengHei"/>
              </a:rPr>
              <a:t>足</a:t>
            </a:r>
            <a:r>
              <a:rPr sz="4200" spc="-1964" baseline="13888">
                <a:latin typeface="宋体"/>
                <a:cs typeface="宋体"/>
              </a:rPr>
              <a:t>代人</a:t>
            </a:r>
            <a:r>
              <a:rPr sz="3200" b="1" spc="-10">
                <a:latin typeface="Microsoft JhengHei"/>
                <a:cs typeface="Microsoft JhengHei"/>
              </a:rPr>
              <a:t>其需要的能力构成危害的发展。</a:t>
            </a:r>
            <a:endParaRPr sz="3200">
              <a:latin typeface="Microsoft JhengHei"/>
              <a:cs typeface="Microsoft JhengHei"/>
            </a:endParaRPr>
          </a:p>
          <a:p>
            <a:pPr marL="38100">
              <a:lnSpc>
                <a:spcPts val="3650"/>
              </a:lnSpc>
            </a:pPr>
            <a:r>
              <a:rPr sz="3200" b="1">
                <a:latin typeface="Arial"/>
                <a:cs typeface="Arial"/>
              </a:rPr>
              <a:t>2</a:t>
            </a:r>
            <a:r>
              <a:rPr sz="3200" b="1" spc="-5">
                <a:latin typeface="Microsoft JhengHei"/>
                <a:cs typeface="Microsoft JhengHei"/>
              </a:rPr>
              <a:t>、可持续发展的组成：</a:t>
            </a:r>
            <a:endParaRPr sz="3200">
              <a:latin typeface="Microsoft JhengHei"/>
              <a:cs typeface="Microsoft JhengHei"/>
            </a:endParaRPr>
          </a:p>
          <a:p>
            <a:pPr marL="38100">
              <a:lnSpc>
                <a:spcPct val="100000"/>
              </a:lnSpc>
              <a:spcBef>
                <a:spcPts val="190"/>
              </a:spcBef>
            </a:pPr>
            <a:r>
              <a:rPr sz="3200" b="1">
                <a:latin typeface="Microsoft JhengHei"/>
                <a:cs typeface="Microsoft JhengHei"/>
              </a:rPr>
              <a:t>可持续发展是由</a:t>
            </a:r>
            <a:r>
              <a:rPr sz="3200" b="1" spc="-2350">
                <a:latin typeface="Microsoft JhengHei"/>
                <a:cs typeface="Microsoft JhengHei"/>
              </a:rPr>
              <a:t>三</a:t>
            </a:r>
            <a:r>
              <a:rPr sz="4200" spc="-675" baseline="6944">
                <a:latin typeface="宋体"/>
                <a:cs typeface="宋体"/>
              </a:rPr>
              <a:t>经</a:t>
            </a:r>
            <a:r>
              <a:rPr sz="3200" b="1" spc="-2750">
                <a:latin typeface="Microsoft JhengHei"/>
                <a:cs typeface="Microsoft JhengHei"/>
              </a:rPr>
              <a:t>大</a:t>
            </a:r>
            <a:r>
              <a:rPr sz="4200" spc="-15" baseline="6944">
                <a:latin typeface="宋体"/>
                <a:cs typeface="宋体"/>
              </a:rPr>
              <a:t>济、社会、生态</a:t>
            </a:r>
            <a:endParaRPr sz="4200" baseline="6944">
              <a:latin typeface="宋体"/>
              <a:cs typeface="宋体"/>
            </a:endParaRPr>
          </a:p>
          <a:p>
            <a:pPr marL="38100" marR="30480">
              <a:lnSpc>
                <a:spcPct val="100000"/>
              </a:lnSpc>
            </a:pPr>
            <a:r>
              <a:rPr sz="3200" b="1" spc="-5">
                <a:latin typeface="Microsoft JhengHei"/>
                <a:cs typeface="Microsoft JhengHei"/>
              </a:rPr>
              <a:t>子系统相互联系、相互制约，共同组成的</a:t>
            </a:r>
            <a:r>
              <a:rPr sz="3200" b="1" spc="-745">
                <a:latin typeface="Microsoft JhengHei"/>
                <a:cs typeface="Microsoft JhengHei"/>
              </a:rPr>
              <a:t>一个系</a:t>
            </a:r>
            <a:r>
              <a:rPr sz="4200" spc="-862" baseline="12896">
                <a:latin typeface="宋体"/>
                <a:cs typeface="宋体"/>
              </a:rPr>
              <a:t>复</a:t>
            </a:r>
            <a:r>
              <a:rPr sz="3200" b="1" spc="-2625">
                <a:latin typeface="Microsoft JhengHei"/>
                <a:cs typeface="Microsoft JhengHei"/>
              </a:rPr>
              <a:t>统</a:t>
            </a:r>
            <a:r>
              <a:rPr sz="4200" spc="-75" baseline="12896">
                <a:latin typeface="宋体"/>
                <a:cs typeface="宋体"/>
              </a:rPr>
              <a:t>合</a:t>
            </a:r>
            <a:endParaRPr sz="4200" baseline="12896">
              <a:latin typeface="宋体"/>
              <a:cs typeface="宋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2161"/>
            <a:ext cx="9145905" cy="6860540"/>
            <a:chOff x="0" y="-2161"/>
            <a:chExt cx="9145905" cy="6860540"/>
          </a:xfrm>
        </p:grpSpPr>
        <p:pic>
          <p:nvPicPr>
            <p:cNvPr id="3" name="object 3"/>
            <p:cNvPicPr/>
            <p:nvPr/>
          </p:nvPicPr>
          <p:blipFill>
            <a:blip r:embed="rId2"/>
            <a:stretch>
              <a:fillRect/>
            </a:stretch>
          </p:blipFill>
          <p:spPr>
            <a:xfrm>
              <a:off x="0" y="0"/>
              <a:ext cx="9144000" cy="6858000"/>
            </a:xfrm>
            <a:prstGeom prst="rect">
              <a:avLst/>
            </a:prstGeom>
          </p:spPr>
        </p:pic>
        <p:sp>
          <p:nvSpPr>
            <p:cNvPr id="4" name="object 4"/>
            <p:cNvSpPr/>
            <p:nvPr/>
          </p:nvSpPr>
          <p:spPr>
            <a:xfrm>
              <a:off x="1310640" y="1954288"/>
              <a:ext cx="7721600" cy="1979295"/>
            </a:xfrm>
            <a:custGeom>
              <a:rect l="l" t="t" r="r" b="b"/>
              <a:pathLst>
                <a:path w="7721600" h="1979295">
                  <a:moveTo>
                    <a:pt x="812800" y="0"/>
                  </a:moveTo>
                  <a:lnTo>
                    <a:pt x="0" y="0"/>
                  </a:lnTo>
                  <a:lnTo>
                    <a:pt x="0" y="28448"/>
                  </a:lnTo>
                  <a:lnTo>
                    <a:pt x="812800" y="28448"/>
                  </a:lnTo>
                  <a:lnTo>
                    <a:pt x="812800" y="0"/>
                  </a:lnTo>
                  <a:close/>
                </a:path>
                <a:path w="7721600" h="1979295">
                  <a:moveTo>
                    <a:pt x="2438400" y="1950720"/>
                  </a:moveTo>
                  <a:lnTo>
                    <a:pt x="1625600" y="1950720"/>
                  </a:lnTo>
                  <a:lnTo>
                    <a:pt x="1625600" y="1979168"/>
                  </a:lnTo>
                  <a:lnTo>
                    <a:pt x="2438400" y="1979168"/>
                  </a:lnTo>
                  <a:lnTo>
                    <a:pt x="2438400" y="1950720"/>
                  </a:lnTo>
                  <a:close/>
                </a:path>
                <a:path w="7721600" h="1979295">
                  <a:moveTo>
                    <a:pt x="3251200" y="0"/>
                  </a:moveTo>
                  <a:lnTo>
                    <a:pt x="2438400" y="0"/>
                  </a:lnTo>
                  <a:lnTo>
                    <a:pt x="2438400" y="28448"/>
                  </a:lnTo>
                  <a:lnTo>
                    <a:pt x="3251200" y="28448"/>
                  </a:lnTo>
                  <a:lnTo>
                    <a:pt x="3251200" y="0"/>
                  </a:lnTo>
                  <a:close/>
                </a:path>
                <a:path w="7721600" h="1979295">
                  <a:moveTo>
                    <a:pt x="7721600" y="1950720"/>
                  </a:moveTo>
                  <a:lnTo>
                    <a:pt x="6908800" y="1950720"/>
                  </a:lnTo>
                  <a:lnTo>
                    <a:pt x="6908800" y="1979168"/>
                  </a:lnTo>
                  <a:lnTo>
                    <a:pt x="7721600" y="1979168"/>
                  </a:lnTo>
                  <a:lnTo>
                    <a:pt x="7721600" y="1950720"/>
                  </a:lnTo>
                  <a:close/>
                </a:path>
              </a:pathLst>
            </a:custGeom>
            <a:solidFill>
              <a:srgbClr val="000000"/>
            </a:solidFill>
          </p:spPr>
          <p:txBody>
            <a:bodyPr wrap="square" lIns="0" tIns="0" rIns="0" bIns="0" rtlCol="0"/>
            <a:lstStyle/>
            <a:p/>
          </p:txBody>
        </p:sp>
      </p:grpSp>
      <p:sp>
        <p:nvSpPr>
          <p:cNvPr id="5" name="object 5"/>
          <p:cNvSpPr txBox="1"/>
          <p:nvPr/>
        </p:nvSpPr>
        <p:spPr>
          <a:xfrm>
            <a:off x="78740" y="21794"/>
            <a:ext cx="8966200" cy="6389370"/>
          </a:xfrm>
          <a:prstGeom prst="rect">
            <a:avLst/>
          </a:prstGeom>
        </p:spPr>
        <p:txBody>
          <a:bodyPr vert="horz" wrap="square" lIns="0" tIns="9525" rIns="0" bIns="0" rtlCol="0">
            <a:spAutoFit/>
          </a:bodyPr>
          <a:lstStyle/>
          <a:p>
            <a:pPr marL="12700" marR="4655820" indent="1039494">
              <a:lnSpc>
                <a:spcPts val="4029"/>
              </a:lnSpc>
              <a:spcBef>
                <a:spcPts val="75"/>
              </a:spcBef>
              <a:buSzPct val="96875"/>
              <a:buAutoNum type="arabicPlain"/>
              <a:tabLst>
                <a:tab pos="1052195"/>
              </a:tabLst>
            </a:pPr>
            <a:r>
              <a:rPr sz="3200" b="1" spc="-10">
                <a:latin typeface="Microsoft JhengHei"/>
                <a:cs typeface="Microsoft JhengHei"/>
              </a:rPr>
              <a:t>经济的可持续发展经济持续发展是条件</a:t>
            </a:r>
            <a:endParaRPr sz="3200">
              <a:latin typeface="Microsoft JhengHei"/>
              <a:cs typeface="Microsoft JhengHei"/>
            </a:endParaRPr>
          </a:p>
          <a:p>
            <a:pPr marL="12700">
              <a:lnSpc>
                <a:spcPts val="3670"/>
              </a:lnSpc>
            </a:pPr>
            <a:r>
              <a:rPr sz="3200" b="1">
                <a:latin typeface="Microsoft JhengHei"/>
                <a:cs typeface="Microsoft JhengHei"/>
              </a:rPr>
              <a:t>经济可持续发展是指不仅重视</a:t>
            </a:r>
            <a:r>
              <a:rPr sz="3200" b="1" u="heavy">
                <a:uFill>
                  <a:solidFill>
                    <a:srgbClr val="000000"/>
                  </a:solidFill>
                </a:uFill>
                <a:latin typeface="Microsoft JhengHei"/>
                <a:cs typeface="Microsoft JhengHei"/>
              </a:rPr>
              <a:t>经济数量</a:t>
            </a:r>
            <a:r>
              <a:rPr sz="3200" b="1" spc="-15">
                <a:latin typeface="Microsoft JhengHei"/>
                <a:cs typeface="Microsoft JhengHei"/>
              </a:rPr>
              <a:t>的增长，</a:t>
            </a:r>
            <a:endParaRPr sz="3200">
              <a:latin typeface="Microsoft JhengHei"/>
              <a:cs typeface="Microsoft JhengHei"/>
            </a:endParaRPr>
          </a:p>
          <a:p>
            <a:pPr marL="12700">
              <a:lnSpc>
                <a:spcPts val="3745"/>
              </a:lnSpc>
            </a:pPr>
            <a:r>
              <a:rPr sz="3200" b="1" spc="-5">
                <a:latin typeface="Microsoft JhengHei"/>
                <a:cs typeface="Microsoft JhengHei"/>
              </a:rPr>
              <a:t>更追求质量的改善和效益的提高</a:t>
            </a:r>
            <a:endParaRPr sz="3200">
              <a:latin typeface="Microsoft JhengHei"/>
              <a:cs typeface="Microsoft JhengHei"/>
            </a:endParaRPr>
          </a:p>
          <a:p>
            <a:pPr marL="1051560" indent="-1039494">
              <a:lnSpc>
                <a:spcPts val="3745"/>
              </a:lnSpc>
              <a:buSzPct val="96875"/>
              <a:buAutoNum type="arabicPlain" startAt="2"/>
              <a:tabLst>
                <a:tab pos="1052195"/>
              </a:tabLst>
            </a:pPr>
            <a:r>
              <a:rPr sz="3200" b="1" spc="-10">
                <a:latin typeface="Microsoft JhengHei"/>
                <a:cs typeface="Microsoft JhengHei"/>
              </a:rPr>
              <a:t>社会的可持续发展</a:t>
            </a:r>
            <a:endParaRPr sz="3200">
              <a:latin typeface="Microsoft JhengHei"/>
              <a:cs typeface="Microsoft JhengHei"/>
            </a:endParaRPr>
          </a:p>
          <a:p>
            <a:pPr marL="12700">
              <a:lnSpc>
                <a:spcPct val="100000"/>
              </a:lnSpc>
              <a:spcBef>
                <a:spcPts val="190"/>
              </a:spcBef>
            </a:pPr>
            <a:r>
              <a:rPr sz="3200" b="1" spc="-10">
                <a:latin typeface="Microsoft JhengHei"/>
                <a:cs typeface="Microsoft JhengHei"/>
              </a:rPr>
              <a:t>社会持续发展是目的</a:t>
            </a:r>
            <a:endParaRPr sz="3200">
              <a:latin typeface="Microsoft JhengHei"/>
              <a:cs typeface="Microsoft JhengHei"/>
            </a:endParaRPr>
          </a:p>
          <a:p>
            <a:pPr marL="12700" marR="5080" algn="just">
              <a:lnSpc>
                <a:spcPct val="100000"/>
              </a:lnSpc>
            </a:pPr>
            <a:r>
              <a:rPr sz="3200" b="1" spc="-5">
                <a:latin typeface="Microsoft JhengHei"/>
                <a:cs typeface="Microsoft JhengHei"/>
              </a:rPr>
              <a:t>社会可持续发展强调发展的目的都是改善人类生活质量，提高人类健康水平．创造一个人人享有平等</a:t>
            </a:r>
            <a:r>
              <a:rPr sz="3200" b="1" u="heavy">
                <a:uFill>
                  <a:solidFill>
                    <a:srgbClr val="000000"/>
                  </a:solidFill>
                </a:uFill>
                <a:latin typeface="Microsoft JhengHei"/>
                <a:cs typeface="Microsoft JhengHei"/>
              </a:rPr>
              <a:t>自由</a:t>
            </a:r>
            <a:r>
              <a:rPr sz="3200" b="1" spc="-10">
                <a:latin typeface="Microsoft JhengHei"/>
                <a:cs typeface="Microsoft JhengHei"/>
              </a:rPr>
              <a:t>的社会环境。</a:t>
            </a:r>
            <a:endParaRPr sz="3200">
              <a:latin typeface="Microsoft JhengHei"/>
              <a:cs typeface="Microsoft JhengHei"/>
            </a:endParaRPr>
          </a:p>
          <a:p>
            <a:pPr marL="1051560" indent="-1039494">
              <a:lnSpc>
                <a:spcPts val="3650"/>
              </a:lnSpc>
              <a:buSzPct val="96875"/>
              <a:buAutoNum type="arabicPlain" startAt="3"/>
              <a:tabLst>
                <a:tab pos="1052195"/>
              </a:tabLst>
            </a:pPr>
            <a:r>
              <a:rPr sz="3200" b="1" spc="-10">
                <a:latin typeface="Microsoft JhengHei"/>
                <a:cs typeface="Microsoft JhengHei"/>
              </a:rPr>
              <a:t>生态的可持续发展</a:t>
            </a:r>
            <a:endParaRPr sz="3200">
              <a:latin typeface="Microsoft JhengHei"/>
              <a:cs typeface="Microsoft JhengHei"/>
            </a:endParaRPr>
          </a:p>
          <a:p>
            <a:pPr marL="12700">
              <a:lnSpc>
                <a:spcPct val="100000"/>
              </a:lnSpc>
              <a:spcBef>
                <a:spcPts val="185"/>
              </a:spcBef>
            </a:pPr>
            <a:r>
              <a:rPr sz="3200" b="1" spc="-10">
                <a:latin typeface="Microsoft JhengHei"/>
                <a:cs typeface="Microsoft JhengHei"/>
              </a:rPr>
              <a:t>生态持续发展是基础</a:t>
            </a:r>
            <a:endParaRPr sz="3200">
              <a:latin typeface="Microsoft JhengHei"/>
              <a:cs typeface="Microsoft JhengHei"/>
            </a:endParaRPr>
          </a:p>
          <a:p>
            <a:pPr marL="12700" marR="412115">
              <a:lnSpc>
                <a:spcPct val="100000"/>
              </a:lnSpc>
            </a:pPr>
            <a:r>
              <a:rPr sz="3200" b="1" spc="-5">
                <a:latin typeface="Microsoft JhengHei"/>
                <a:cs typeface="Microsoft JhengHei"/>
              </a:rPr>
              <a:t>生态可持续发展强调发展要和资源和环境承载力</a:t>
            </a:r>
            <a:r>
              <a:rPr sz="3200" b="1" spc="-20">
                <a:latin typeface="Microsoft JhengHei"/>
                <a:cs typeface="Microsoft JhengHei"/>
              </a:rPr>
              <a:t>相协调</a:t>
            </a:r>
            <a:endParaRPr sz="3200">
              <a:latin typeface="Microsoft JhengHei"/>
              <a:cs typeface="Microsoft JhengHei"/>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https://d.book118.com/378054107116006025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17</vt:i4>
      </vt:variant>
    </vt:vector>
  </HeadingPairs>
  <TitlesOfParts>
    <vt:vector baseType="lpstr" size="26">
      <vt:lpstr>Arial</vt:lpstr>
      <vt:lpstr>Calibri</vt:lpstr>
      <vt:lpstr>宋体</vt:lpstr>
      <vt:lpstr>Microsoft JhengHei</vt:lpstr>
      <vt:lpstr>黑体</vt:lpstr>
      <vt:lpstr>Wingdings</vt:lpstr>
      <vt:lpstr>Times New Roman</vt:lpstr>
      <vt:lpstr>Tahoma</vt:lpstr>
      <vt:lpstr>Office Theme</vt:lpstr>
      <vt:lpstr>4.3		可持续发展的基本内涵</vt:lpstr>
      <vt:lpstr>巨额悬赏</vt:lpstr>
      <vt:lpstr>PowerPoint Presentation</vt:lpstr>
      <vt:lpstr>袋狼，又名塔斯马尼亚虎，是一种起源于澳澳大利亚塔斯马尼亚岛和巴布亚新几内亚的的肉食性有袋动物。19世纪初，由于袋狼 狼捕食羊开始遭大量捕杀,在欧洲移民者的的大肆猎杀之后袋狼灭绝。</vt:lpstr>
      <vt:lpstr>PowerPoint Presentation</vt:lpstr>
      <vt:lpstr>PowerPoint Presentation</vt:lpstr>
      <vt:lpstr>人类面临的环境问题：</vt:lpstr>
      <vt:lpstr>一、可持续发展——人类的必由之路路</vt:lpstr>
      <vt:lpstr>活动一：对未来资源环境，你的看法？</vt:lpstr>
      <vt:lpstr>浙江省青田县方山乡的龙现村是“全球农业文化遗产（GIAHS）——传统稻鱼共生农业系统”。</vt:lpstr>
      <vt:lpstr>PowerPoint Presentation</vt:lpstr>
      <vt:lpstr>PowerPoint Presentation</vt:lpstr>
      <vt:lpstr>PowerPoint Presentation</vt:lpstr>
      <vt:lpstr>中国可持续发展战略措施——《中国21世纪议程》</vt:lpstr>
      <vt:lpstr>二、可持续发展</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2024-09-02T12:58:02.832</cp:lastPrinted>
  <dcterms:created xsi:type="dcterms:W3CDTF">2024-09-02T04:58:02Z</dcterms:created>
  <dcterms:modified xsi:type="dcterms:W3CDTF">2024-09-02T04:58:04Z</dcterms:modified>
</cp:coreProperties>
</file>