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EDF9F-3683-48BC-BC9B-2D7CCD12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0BFF7-9549-4746-92E7-37C7BC68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58330-00C3-49D1-8F09-B69B651A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0A065-FD71-457A-9CD6-BE007BB5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015C8-8694-4981-BF70-A690E987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C82D9-C618-4954-BA27-0F4B36D9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A16D3-9B5C-4C6A-B028-996865CF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4CBAC-FA5E-4977-A221-D84DD41B3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F9088-EB17-4558-BB0B-90A79530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D234F-3343-4C05-B547-084C0F8A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0DAC-89EA-42C4-A102-1A3A7007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4132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护士临床践能力核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护士临床实践能力考核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护士临床实践能力提升策略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通过对护士临床实践能力的考核，确保其具备提供安全、有效护理服务的能力，从而提升整体医疗质量。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适应医疗改革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随着医疗改革的深入推进，对护士的临床实践能力提出了更高的要求，考核标准的制定旨在引导护士适应改革需要。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护士作为医疗团队的重要成员，其临床实践能力直接关系到患者的安全和满意度，通过考核可以确保患者得到优质的护理服务。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通过对护士临床实践能力的考核，可以促进护士不断学习和提升自己的专业技能，从而提高整个护理团队的专业水平。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具备良好临床实践能力的护士能够更准确地评估患者需求，提供更个性化、人性化的护理服务，有助于提升患者满意度。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增强医疗团队协作能力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护士作为医疗团队的核心成员之一，其临床实践能力的高低直接影响团队协作的效率和质量，提升护士临床实践能力有助于增强团队协作能力。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通过对护士临床实践能力的考核和不断培训，可以推动护理学科的不断发展和进步，为未来的医疗健康事业做出更大的贡献。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护士临床实践能力的重要性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指护士在临床实践中，运用专业知识和技能，独立解决患者健康问题的能力。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包括专业知识、技能操作、临床思维、沟通能力、团队协作等多个方面。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与医生、药师、检验师等医疗团队成员紧密合作，确保患者得到全面、连续的医疗服务。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与患者及其家属进行有效沟通，了解患者需求，提供心理支持。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临床思维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具备分析和解决临床问题的能力，能够根据患者情况制定个性化护理计划。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掌握医学、护理学及相关学科的基础理论和知识。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熟练掌握各项护理操作技能，如注射、采血、导尿等。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护士临床实践能力的构成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评价护士提供的护理服务是否符合规范、安全、有效。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了解患者对护士服务的满意程度，包括护理技能、服务态度等方面。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评估护士的临床实践是否有助于患者康复，如减少并发症、缩短住院时间等。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考察护士是否积极参加继续教育和培训，不断提升自身专业素养和实践能力。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继续教育与培训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9917" b="991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护士临床实践能力的评价标准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掌握基本护理技能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具备专科护理能力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强化沟通与协作能力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护士需熟练掌握测量生命体征、给药、输液、采血等基本护理技能。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护士需具备良好的沟通技巧和团队协作精神，以便与医生、患者及其家属进行有效沟通。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根据不同科室和患者需求，护士应具备相应的专科护理能力，如重症监护、手术室护理、儿科护理等。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护士应具备职业道德、人文素养、法律意识和心理素质等方面的综合素质。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继续教育与培训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培养方法与途径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22" r="164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通过课堂教学、在线课程等途径，学习护理学基础知识、专科护理理论和相关法律法规。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在临床教学基地或模拟实训室进行护理技能操作训练，培养护士的实际操作能力。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安排护士在医院各科室进行临床实习，接触真实病例，提高解决实际问题的能力。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鼓励护士参加各类继续教育和培训活动，不断更新知识和技能，提高专业水平。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定期对护士进行基本护理技能和专科护理能力的考核，评估其技能掌握程度。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同事与上级评价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通过患者满意度调查，了解护士在临床实践中的表现和服务质量。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征求同事和上级对护士临床实践能力的评价意见，以便全面了解其实际表现。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根据以上评价结果，形成综合评估报告，对护士的临床实践能力进行全面分析和总结。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https://d.book118.com/378054132070006032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2024-09-10T01:33:59.290</cp:lastPrinted>
  <dcterms:created xsi:type="dcterms:W3CDTF">2024-09-09T17:33:59Z</dcterms:created>
  <dcterms:modified xsi:type="dcterms:W3CDTF">2024-09-09T17:34:01Z</dcterms:modified>
</cp:coreProperties>
</file>