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8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B761F-6ACC-44D4-AD79-103EE97BF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016C3-16A5-45FB-9BFD-DC20483EC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94A88-25E4-4D14-8E6D-777D7F4E1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DF7B6-946E-4F01-A146-021117FCC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719824-C85E-40B7-B7F9-1C59F50EE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A1CCD6-09EC-4B54-9E17-247736DE2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F0109-5823-42D2-9632-5FC159865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13359-3F8A-4BD6-8B61-E0C9C398F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0FB3B-4D6A-4DA9-9AB8-CFBAB9DA7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870C1-EA53-4ED5-BAC4-51BEE56F9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F112E-D8C9-4CB0-A288-578B02EE0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770" r:id="rId2"/>
    <p:sldLayoutId id="2147486771" r:id="rId3"/>
    <p:sldLayoutId id="2147486772" r:id="rId4"/>
    <p:sldLayoutId id="2147486773" r:id="rId5"/>
    <p:sldLayoutId id="2147486774" r:id="rId6"/>
    <p:sldLayoutId id="2147486775" r:id="rId7"/>
    <p:sldLayoutId id="2147486776" r:id="rId8"/>
    <p:sldLayoutId id="2147486777" r:id="rId9"/>
    <p:sldLayoutId id="2147486778" r:id="rId10"/>
    <p:sldLayoutId id="2147486779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55126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核医学科2023年度工作总结及计划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汇报人：小无名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核医学科2023年度工作总结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核医学科2024年度工作计划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核医学科2023年度工作亮点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总结与展望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核医学科发展面临的挑战与对策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核医学科2023年度工作总结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工作完成情况</a:t>
            </a:r>
            <a:endParaRPr lang="zh-CN" altLang="en-US"/>
          </a:p>
        </p:txBody>
      </p:sp>
      <p:sp>
        <p:nvSpPr>
          <p:cNvPr id="10489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2023年核医学科共完成检查病例数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2023年核医学科共完成科研项目数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2023年核医学科共完成培训活动数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2023年核医学科共完成治疗病例数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患者服务与满意度</a:t>
            </a:r>
            <a:endParaRPr lang="zh-CN" altLang="en-US"/>
          </a:p>
        </p:txBody>
      </p:sp>
      <p:sp>
        <p:nvSpPr>
          <p:cNvPr id="1049052" name="矩形 5"/>
          <p:cNvSpPr/>
          <p:nvPr>
            <p:custDataLst>
              <p:tags r:id="rId2"/>
            </p:custDataLst>
          </p:nvPr>
        </p:nvSpPr>
        <p:spPr>
          <a:xfrm>
            <a:off x="1014984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10"/>
          <p:cNvSpPr/>
          <p:nvPr>
            <p:custDataLst>
              <p:tags r:id="rId3"/>
            </p:custDataLst>
          </p:nvPr>
        </p:nvSpPr>
        <p:spPr>
          <a:xfrm>
            <a:off x="1343398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4"/>
            </p:custDataLst>
          </p:nvPr>
        </p:nvSpPr>
        <p:spPr>
          <a:xfrm>
            <a:off x="1158517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患者满意度调查结果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8" name="矩形 6"/>
          <p:cNvSpPr/>
          <p:nvPr>
            <p:custDataLst>
              <p:tags r:id="rId5"/>
            </p:custDataLst>
          </p:nvPr>
        </p:nvSpPr>
        <p:spPr>
          <a:xfrm>
            <a:off x="360685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11"/>
          <p:cNvSpPr/>
          <p:nvPr>
            <p:custDataLst>
              <p:tags r:id="rId6"/>
            </p:custDataLst>
          </p:nvPr>
        </p:nvSpPr>
        <p:spPr>
          <a:xfrm>
            <a:off x="395299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7"/>
            </p:custDataLst>
          </p:nvPr>
        </p:nvSpPr>
        <p:spPr>
          <a:xfrm>
            <a:off x="3749800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患者服务改进措施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4" name="矩形 33"/>
          <p:cNvSpPr/>
          <p:nvPr>
            <p:custDataLst>
              <p:tags r:id="rId8"/>
            </p:custDataLst>
          </p:nvPr>
        </p:nvSpPr>
        <p:spPr>
          <a:xfrm>
            <a:off x="6194595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37"/>
          <p:cNvSpPr/>
          <p:nvPr>
            <p:custDataLst>
              <p:tags r:id="rId9"/>
            </p:custDataLst>
          </p:nvPr>
        </p:nvSpPr>
        <p:spPr>
          <a:xfrm>
            <a:off x="6523009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10"/>
            </p:custDataLst>
          </p:nvPr>
        </p:nvSpPr>
        <p:spPr>
          <a:xfrm>
            <a:off x="6338128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患者投诉处理情况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0" name="矩形 34"/>
          <p:cNvSpPr/>
          <p:nvPr>
            <p:custDataLst>
              <p:tags r:id="rId11"/>
            </p:custDataLst>
          </p:nvPr>
        </p:nvSpPr>
        <p:spPr>
          <a:xfrm>
            <a:off x="877701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矩形 38"/>
          <p:cNvSpPr/>
          <p:nvPr>
            <p:custDataLst>
              <p:tags r:id="rId12"/>
            </p:custDataLst>
          </p:nvPr>
        </p:nvSpPr>
        <p:spPr>
          <a:xfrm>
            <a:off x="912315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TextBox 2"/>
          <p:cNvSpPr txBox="1"/>
          <p:nvPr>
            <p:custDataLst>
              <p:tags r:id="rId13"/>
            </p:custDataLst>
          </p:nvPr>
        </p:nvSpPr>
        <p:spPr>
          <a:xfrm>
            <a:off x="8920551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患者教育与沟通效果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49112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沟通渠道：电话、邮件、微信等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团队成员：医生、护士、技术人员等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协作方式：定期召开会议、共同讨论病例、分享经验等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效果：提高了工作效率，增强了团队凝聚力，促进了科室的发展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医疗质量与安全</a:t>
            </a:r>
            <a:endParaRPr lang="zh-CN" altLang="en-US"/>
          </a:p>
        </p:txBody>
      </p:sp>
      <p:sp>
        <p:nvSpPr>
          <p:cNvPr id="1049180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医疗质量改进：介绍2023年度在医疗质量改进方面的举措和成果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医疗质量管理：建立健全医疗质量管理体系，确保医疗安全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医疗安全事件：回顾2023年度发生的医疗安全事件，分析原因并提出改进措施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患者满意度：分析2023年度患者满意度调查结果，找出存在的问题并提出改进措施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核医学科2023年度工作亮点</a:t>
            </a:r>
            <a:endParaRPr lang="zh-CN" altLang="en-US"/>
          </a:p>
        </p:txBody>
      </p:sp>
      <p:sp>
        <p:nvSpPr>
          <p:cNvPr id="10492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创新性诊疗技术应用</a:t>
            </a:r>
            <a:endParaRPr lang="zh-CN" altLang="en-US"/>
          </a:p>
        </p:txBody>
      </p:sp>
      <p:sp>
        <p:nvSpPr>
          <p:cNvPr id="1049320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应用核素标记技术进行肿瘤分期和预后评估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引进新型PET/CT设备，提高诊断准确性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开展核素治疗新技术，如放射性碘治疗甲状腺癌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开展核素治疗新方法，如放射性粒子植入治疗前列腺癌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科研成果转化</a:t>
            </a:r>
            <a:endParaRPr lang="zh-CN" altLang="en-US"/>
          </a:p>
        </p:txBody>
      </p:sp>
      <p:sp>
        <p:nvSpPr>
          <p:cNvPr id="1049388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成功转化科研成果到临床实践，提高了诊疗水平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开展了多项临床试验，验证了新疗法的有效性和安全性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与其他科室合作，共同推进科研成果的转化和应用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加强了与国内外科研机构的合作，共享资源和经验，推动科研成果的转化和推广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学科建设与发展</a:t>
            </a:r>
            <a:endParaRPr lang="zh-CN" altLang="en-US"/>
          </a:p>
        </p:txBody>
      </p:sp>
      <p:sp>
        <p:nvSpPr>
          <p:cNvPr id="1049448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引进先进设备：如PET/CT、SPECT等，提高诊断准确性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开展新技术：如分子影像、靶向治疗等，提高治疗效果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加强人才培养：举办学术会议、培训课程等，提高医生技能水平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推进科研合作：与高校、科研机构等合作，推动学科发展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优秀团队与个人表现</a:t>
            </a:r>
            <a:endParaRPr lang="zh-CN" altLang="en-US"/>
          </a:p>
        </p:txBody>
      </p:sp>
      <p:sp>
        <p:nvSpPr>
          <p:cNvPr id="1049492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团队协作：核医学科团队在2023年度表现出色，共同完成了多项重要任务。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个人贡献：部分团队成员在特定领域取得了突出成绩，为科室发展做出了重要贡献。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创新成果：核医学科在2023年度取得了多项创新成果，提高了科室的学术地位和影响力。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专业培训：核医学科举办了多次专业培训，提高了团队成员的专业素质和技能水平。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https://d.book118.com/378055126034006032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汉仪粗圆简</vt:lpstr>
      <vt:lpstr>汉仪正圆-75W</vt:lpstr>
      <vt:lpstr>汉仪正圆-45W</vt:lpstr>
      <vt:lpstr>宋体</vt:lpstr>
      <vt:lpstr>微软雅黑</vt:lpstr>
      <vt:lpstr>Wingdings</vt:lpstr>
      <vt:lpstr>Office Theme</vt:lpstr>
      <vt:lpstr>核医学科2023年度工作总结及计划</vt:lpstr>
      <vt:lpstr>目录</vt:lpstr>
      <vt:lpstr>添加章节标题</vt:lpstr>
      <vt:lpstr>核医学科2023年度工作总结</vt:lpstr>
      <vt:lpstr>工作完成情况</vt:lpstr>
      <vt:lpstr>患者服务与满意度</vt:lpstr>
      <vt:lpstr>团队协作与沟通</vt:lpstr>
      <vt:lpstr>医疗质量与安全</vt:lpstr>
      <vt:lpstr>核医学科2023年度工作亮点</vt:lpstr>
      <vt:lpstr>创新性诊疗技术应用</vt:lpstr>
      <vt:lpstr>科研成果转化</vt:lpstr>
      <vt:lpstr>学科建设与发展</vt:lpstr>
      <vt:lpstr>优秀团队与个人表现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2024-09-09T14:28:09.212</cp:lastPrinted>
  <dcterms:created xsi:type="dcterms:W3CDTF">2024-09-09T06:28:09Z</dcterms:created>
  <dcterms:modified xsi:type="dcterms:W3CDTF">2024-09-09T06:28:11Z</dcterms:modified>
</cp:coreProperties>
</file>