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5DF6AF-04D6-4F01-9556-D085B3E81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556F27-7CC8-44EE-9FEF-36644DD92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E0A22-FBC0-4C1E-8866-97E6EA027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616C61-E99E-4F59-94B2-A69481B0D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984559-BCD5-4681-8498-993DF5EA2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AEF667-1E75-44EC-9F44-381A85E5B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C47420-4729-4BB0-BF5A-2C566AAC6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E31B43-B3B2-47AD-8514-F56D29C04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C9738B-1201-4A49-BAB6-786E64201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BDE47-9B2E-46A6-96CC-DEC7D71E9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D59C6-7978-472C-8E15-0B1D7C529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5512605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高考数学模拟试题巧解讲析实例现场分析教程攻略验证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高考数学模拟试题概述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典型试题巧解讲析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实例现场分析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教程攻略验证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高考数学模拟试题概述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试题来源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命题特点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试题来源与命题特点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高考数学模拟试题通常来自于各省市的模拟考试、历年高考真题改编以及教育机构或教师自主命题。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模拟试题的命题风格与高考真题相似，注重考查学生的基础知识、基本技能和思维能力。同时，模拟试题还会结合当前社会热点和科技发展，体现时代性。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考查知识点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高考数学模拟试题涵盖高中数学的所有知识点，包括函数、导数、三角函数、数列、概率统计、立体几何、解析几何等。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除了要求学生掌握基本的知识点和技能外，模拟试题还着重考查学生的思维能力，包括逻辑推理、归纳分类、化归与转化、数形结合、函数与方程思想等。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56" r="251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考查知识点及能力要求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审题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解答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解题策略与技巧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按照解题步骤，逐步推导，注意计算准确性和逻辑严密性。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根据题目特点，选择合适的解题方法，如直接法、特殊值法、排除法、验证法等。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仔细阅读题目，理解题意，明确题目考查的知识点和能力要求。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完成解答后，要仔细检查计算过程和结果，确保无误。同时，可以验证答案是否符合题目要求。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典型试题巧解讲析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选择题巧解方法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法：直接从题设条件出发，运用有关概念、性质、定理、法则和公式等知识，通过严密的推理和准确的运算，从而得出正确的结论，然后对照题目所给出的选择支“对号入座”作出相应选择.涉及概念、性质的辨析或运算较简单的题目常用直接法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特例法：用特殊值(特殊图形、特殊位置)代替题设普遍条件，得出特殊结论，对各个选项进行检验，从而作出正确的判断.常用的特例有特殊数值、特殊数列、特殊函数、特殊图形、特殊角、特殊位置等.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筛选法：从题设条件出发，运用定理、性质、公式推演，根据“四选一”的指令，逐步剔除干扰项，从而得出正确的判断.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“小题巧做”：由于选择题有备选项，又无须写出解题过程，因此存在一些特殊的解题技巧，可以快速准确地得到结果，如数形结合、特值检验、逻辑判断等.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图解法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特殊化法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等价转化法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填空题巧解方法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直接从题设条件出发，通过准确运算、严密推理或合理验证得出正确结论.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根据题意作出图形或图象，借助图形或图象的直观性得出正确结论.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当填空题的结论唯一或其值为定值时，我们只须把题中的参变量特殊化，即可得出正确结论.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通过“化复杂为简单、化陌生为熟悉”，将问题等价地转化成便于解决的问题，从而得出正确的结果.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1610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仔细审题</a:t>
            </a:r>
          </a:p>
        </p:txBody>
      </p:sp>
      <p:sp>
        <p:nvSpPr>
          <p:cNvPr id="9" name="AutoShape 9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注意题目中的关键词，正确全面理解题意，对题中涉及概念、公式、定理等内容要十分清楚，不为审题不清而出现失误.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9835" y="2980276"/>
            <a:ext cx="2506259" cy="23347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格式规范，表达严密.包括规范书写和规范表达两个方面.如概率题应按概率的要求规范书写，函数表达式要规范书写等等.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快——运算要快，力戒小题大做；稳——变形要稳，不可操之过急；活——解题要活，不要生搬硬套；细——审题要细，不能粗心大意.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2229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规范答题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2053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答题顺序</a:t>
            </a:r>
          </a:p>
        </p:txBody>
      </p:sp>
      <p:sp>
        <p:nvSpPr>
          <p:cNvPr id="18" name="Freeform 18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解答题巧解方法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实例现场分析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https://d.book118.com/378055126056006032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2024-09-09T21:48:20.475</cp:lastPrinted>
  <dcterms:created xsi:type="dcterms:W3CDTF">2024-09-09T13:48:20Z</dcterms:created>
  <dcterms:modified xsi:type="dcterms:W3CDTF">2024-09-09T13:48:22Z</dcterms:modified>
</cp:coreProperties>
</file>