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0E5D6-9417-48CE-AA45-6A538CCA6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68AA1-457A-41F2-A663-E014EED73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B1CBD-CEC3-421A-9DC6-D4E63FC26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FEFF3-6E83-4C3D-8FE4-4B1711645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7CF6BE-09DD-4FED-B6E5-C0A6B8EE3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159E33-0768-43C6-9EE8-E75ABCF28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7D176E-178C-49D4-B33E-1695BFF0C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6ABB5-CCE2-400F-9240-F73302925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B4033-B019-465D-99A1-76BB9E784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C2395-AA79-497C-B23B-DD99A05DA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9C465-C5D9-41CD-A0CB-9A985D20B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5611700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《小数的乘法》ppt课件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小数的乘法概述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小数乘法的运算方法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小数乘法的应用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练习与巩固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总结与回顾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小数的乘法概述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小数乘法的定义是指将两个小数相乘，得到一个更大的小数。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小数乘法的基本定义是将两个小数相乘，即把两个小数的小数点放在同一位数上，然后按照整数乘法的规则进行相乘，最后得到一个更大的小数。例如，0.5乘以0.3等于0.15。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小数乘法的定义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小数乘法具有一些重要的性质，如交换律、结合律和分配律。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数乘法同样遵循交换律、结合律和分配律。交换律是指两个小数相乘的顺序不影响结果，例如0.5乘以0.3等于0.3乘以0.5。结合律是指三个小数相乘时，任意两个数先相乘，结果与另两个数相乘的结果相同，例如(0.5乘以0.3)乘以0.2等于0.5乘以(0.3乘以0.2)。分配律是指一个小数与一个整数相乘，等于这个小数分别与这个整数的每一个数位上的数字相乘，例如0.5乘以(2+4)等于0.5乘以2加上0.5乘以4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小数乘法的性质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小数乘法的运算规则包括先乘整数部分再乘小数部分、积的小数位数等于因数小数位数之和等。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小数乘法运算时，首先将整数部分和小数部分分开相乘，然后再将结果合并。例如，计算0.5乘以0.3时，先将整数部分0与另一个因数的整数部分0相乘，再将因数的小数部分0.5和0.3相乘，最后将两个结果合并得到0.15。此外，积的小数位数等于因数小数位数之和，例如0.5有1位小数，0.3有1位小数，因此它们的积有2位小数。在进行小数乘法运算时需要注意进位的处理，例如在计算0.9乘以0.9时，需要将积的个位进位到十分位上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小数乘法的运算规则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小数乘法的运算方法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整数乘法与小数乘法的联系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小数乘法中，先忽略小数点，进行整数乘法，然后再根据小数点的位置确定结果的小数位数。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整数乘法是小数乘法的基础，小数乘法可以看作是整数乘法的一种扩展。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58" r="3005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0.8 × 0.5，先计算8 × 5 = 40，然后根据小数点位置确定结果为0.4。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2.5 × 3.6，先计算25 × 36 = 900，然后根据小数点位置确定结果为90.0。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又如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举例说明小数乘法的运算过程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特殊情况的处理方法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当两个小数相乘结果为整数时，应将小数点位置在末尾，并保留整数位。例如：0.5 × 2 = 1.0。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当两个小数相乘结果为循环小数时，应根据循环节确定小数位数。例如：0.333... × 3 = 1.0 (循环节为3)。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小数乘法的应用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https://d.book118.com/378056117007006034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2024-09-12T05:47:47.390</cp:lastPrinted>
  <dcterms:created xsi:type="dcterms:W3CDTF">2024-09-11T21:47:47Z</dcterms:created>
  <dcterms:modified xsi:type="dcterms:W3CDTF">2024-09-11T21:47:49Z</dcterms:modified>
</cp:coreProperties>
</file>