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C8895-8C19-47BF-92BD-DA8B87EB6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12B33-0501-4726-A5F2-34949CBD5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75F0D-E93A-4FB1-ABAF-74D06F040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D47EC-6B0A-4EDE-9AAA-31514757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72FA5-0546-4E3A-BAA1-86A6EEBBD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2352E-3AD4-4DB4-83A8-7956C0771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44214-F3AE-4F47-87A2-8A386D8D0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48EB2-DE18-4E09-8B39-47265D4C8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BCC52-6EF6-4045-B773-488041C14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3AB20-143A-4507-9BE6-BE34C91E8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37F5E-AA01-42D6-946A-E0ED3B533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7056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客户需求沟通的团队思维与创新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客户需求理解与洞察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创新思维在客户需求沟通中应用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跨部门协同满足客户需求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客户需求理解与洞察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了解客户行业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研究客户所在行业的发展趋势、竞争态势以及行业标准，以便更好地理解客户需求。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了解客户公司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分析客户公司的战略定位、业务模式、组织结构以及企业文化，以便更好地把握客户需求背后的动机和意图。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了解客户个人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与客户建立良好关系，了解他们的背景、经验、偏好以及沟通风格，以便更好地满足他们的个性化需求。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运用开放式问题，引导客户表达自己的想法和需求，从而发现潜在需求。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通过提问引导客户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注意客户在沟通中的非言语表达、情绪变化以及使用产品的行为，从中发现潜在需求。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关注市场变化、技术进步以及消费者行为的变化，预测未来可能出现的新需求。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根据需求的紧迫性、重要性和影响范围，对需求进行分类和排序。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对需求进行分类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根据分类结果，制定详细的需求计划，明确每个需求的优先级、责任人和完成时间。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制定需求计划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在项目推进过程中，密切关注客户需求的变化，及时调整需求计划，确保项目顺利进行。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及时调整需求计划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明确需求优先级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设立专门的反馈渠道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为客户提供专门的反馈渠道，如电话、邮件或在线平台，以便他们随时提出问题和建议。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及时响应和处理反馈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对客户的反馈进行及时响应和处理，积极改进产品或服务，提高客户满意度。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定期与客户进行面对面的沟通，了解他们对产品或服务的满意度、意见和建议。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671" r="1267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建立有效反馈机制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在会议开始前，明确会议的主题、目的和议程，确保与会者能够了解会议的背景和讨论的重点。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明确会议目的和议程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选择适合的时间和地点进行会议，确保与会者能够充分参与讨论，并避免时间冲突和地点不便造成的影响。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合理安排时间和地点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在会议中，鼓励与会者积极发言、提问和分享观点，促进充分的讨论和交流，激发团队的创新思维。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鼓励积极参与和讨论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高效会议组织与管理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在沟通过程中，保持专注和耐心，认真倾听他人的观点和意见，理解对方的立场和需求。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在表达自己的观点时，尽量使用简洁明了的语言，避免使用模糊或晦涩的词汇，确保信息能够准确传达。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500" b="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尊重他人的不同观点和意见，以开放的心态接纳差异，促进团队的多样性和包容性。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积极协商解决方案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通过积极的沟通和协商，寻找双方都能接受的解决方案，实现双赢的结果。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分析冲突原因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在面对冲突时，首先分析冲突产生的原因和背景，明确问题的本质和关键所在。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遵循公平公正原则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在处理冲突时，遵循公平公正的原则，不偏袒任何一方，确保决策的合理性和公正性。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冲突处理与协商策略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在团队中建立真诚相待的氛围，以诚信为基础建立信任关系，促进团队成员之间的合作与协作。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真诚相待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明确团队的目标和价值观，激发团队成员的归属感和使命感，增强团队的凝聚力和向心力。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共享目标与价值观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鼓励团队成员之间互相支持和帮助，共同面对挑战和解决问题，营造积极向上的团队氛围。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鼓励支持与互助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建立信任与合作氛围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创新思维在客户需求沟通中应用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挑战现状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不满足于现有的解决方案，持续探索新的可能性。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跨界思考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借鉴其他行业的经验和做法，打破行业思维定势。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逆向思维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从问题的反面或不同角度进行思考，发现新的解决路径。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突破传统思维模式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https://d.book118.com/378057056006006031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2024-09-07T17:34:44.489</cp:lastPrinted>
  <dcterms:created xsi:type="dcterms:W3CDTF">2024-09-07T09:34:44Z</dcterms:created>
  <dcterms:modified xsi:type="dcterms:W3CDTF">2024-09-07T09:34:46Z</dcterms:modified>
</cp:coreProperties>
</file>