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EB63F-19E1-4FD3-99C9-37B24C358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79C28-3817-4867-BA9E-AB3D87B80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E3C557-4023-46BC-A402-C1F04637D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796043-2A6F-43A9-B28E-F7B05EE22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E0D8EE-4E82-4ECC-BED1-ED095F160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35504D-8DB7-4D4D-A4BE-DE913CF33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9272C5-785C-47B2-8B3E-7FCE4032A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A8190B-DA67-4A53-A540-C5F23FF3F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8DDEB3-9219-4526-9206-46355ED9E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1D3ACD-4E95-436C-858F-45DEA97DF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A0C573-5BD8-4949-BC36-7023C89F0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5711701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《材料的连接成型》ppt课件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材料的连接成型概述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粘接技术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机械连接技术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连接成型技术的发展趋势与展望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材料的连接成型概述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连接成型是通过物理或化学的方法将两个或多个材料连接在一起，形成一个整体的过程。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根据连接方式的不同，可以分为熔化焊接、压力焊接、钎焊等。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320" b="193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连接成型的重要性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提高材料的使用效率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通过连接成型可以将小块材料组装成大型结构，减少浪费，提高材料的使用效率。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实现复杂结构的制造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连接成型可以实现复杂结构的制造，如飞机机身、汽车车身等。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促进新材料的发展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通过连接成型可以组合不同材料，实现新材料的制备，推动新材料的发展。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92" b="819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41" r="234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41" r="1864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连接成型的工艺流程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根据需要连接的材料类型和尺寸，选择合适的材料，并进行表面处理。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根据材料类型、连接要求和工艺条件等因素，选择合适的连接方法。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按照选择的连接方法进行连接，控制连接参数，确保连接质量。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对连接后的材料进行质量检测，确保符合要求。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准备材料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选择连接方法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实施连接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质量检测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焊接是一种通过加热或加压，或两者并用，使分离的材料永久结合成一体的工艺过程。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根据焊接过程中金属的熔化状态不同，焊接可分为熔化焊、压力焊和钎焊三大类。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632" b="563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焊接的定义与分类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焊接是通过加热使母材达到熔化或塑性状态，通过液态金属原子间的扩散与结合形成新的晶体，冷却后形成牢固的接头。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焊接具有连接强度高、密封性好、制造简单、成本低等优点，广泛应用于航空、造船、汽车、建筑等各个领域。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焊接特点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焊接的原理与特点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688" r="286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焊接在金属结构、压力容器、航空航天、船舶制造等领域得到广泛应用。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如桥梁结构的拼接、油罐的制罐、飞机机身的组装等。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焊接的应用与实例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粘接技术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https://d.book118.com/378057117013006027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2024-09-04T16:42:34.761</cp:lastPrinted>
  <dcterms:created xsi:type="dcterms:W3CDTF">2024-09-04T08:42:34Z</dcterms:created>
  <dcterms:modified xsi:type="dcterms:W3CDTF">2024-09-04T08:42:36Z</dcterms:modified>
</cp:coreProperties>
</file>