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629CE-C990-469F-8FF4-97E99682F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82DBD-5ECB-4756-BF0A-CD798FEDA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1CC18-7540-4479-A065-5C5EA435A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B7619-7DA0-4386-A75C-A87650546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68BE1C-3296-4349-A682-81D67768A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F2857F-77C2-4F6F-B6ED-8BE23B1E4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D42160-7356-4545-8448-726E8B6EA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8D51D-9901-4CA5-A05D-FEA344A78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B8E7A-A8B3-48F5-918C-7CF8159D4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9F8BC-ECCD-4E1E-9B10-F0920A4ED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545DA-2FD1-451D-91A2-99B473239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5712713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ERP沙盘实习报总结范文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ERP沙盘实习内容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实习收获与体会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实习中存在的问题与不足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对今后学习的建议和展望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致谢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某知名ERP软件公司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实习单位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208" r="21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2023年3月至2023年7月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北京市海淀区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实习地点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297" r="1629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了解ERP沙盘的基本原理和应用场景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学习ERP沙盘的模拟企业经营流程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掌握ERP沙盘的实战操作技巧和方法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提高团队协作和沟通能力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ERP沙盘实习内容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51" r="15651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我所在的实习单位是一家专注于制造业的ERP软件服务提供商。该公司在业界享有良好的声誉，为众多企业提供高效、可靠的ERP解决方案。在实习期间，我有机会深入了解公司的运营模式、产品特点和市场定位。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693" r="1569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4879" r="14879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t="12500" b="1250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ERP沙盘实习生，我的主要职责是协助项目经理完成项目实施工作。具体包括：参与客户需求调研、方案设计、系统配置、测试及培训等环节。通过这些工作，我逐渐掌握了ERP系统的基本原理和操作技能，为后续的实践操作奠定了基础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实习岗位职责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具体工作内容及完成情况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客户需求调研：我跟随项目经理深入企业现场，了解企业的生产流程、管理方式和存在的问题。通过与企业管理层和员工的交流，我收集了大量关于企业运营的第一手资料，为后续的方案设计提供了有力支持。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方案设计：根据调研结果，我参与了ERP实施方案的制定。在这个过程中，我学会了如何根据企业的实际情况，制定符合其需求的ERP系统配置方案，确保系统能够满足企业的日常运营和管理需求。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系统配置：在方案设计完成后，我开始学习如何进行系统配置。通过参照实施方案和企业的实际需求，我在导师的指导下逐步完成了系统参数的设置、模块的配置以及业务流程的梳理等工作。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测试及培训：为了确保ERP系统的稳定性和易用性，我参与了系统测试环节。通过模拟企业日常运营场景，我对系统进行了全面的测试，并及时向项目经理反馈了测试结果和改进意见。同时，我还协助项目经理组织了针对企业员工的培训工作，提高了员工对ERP系统的操作熟练度和应用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实习收获与体会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P沙盘模拟实验是一种基于企业资源计划（ERP）理论构建的模拟企业经营管理的实验课程。通过模拟真实企业的经营环境，让学生在虚拟的环境中运营企业，理解企业资源计划的管理思想以及其在企业运营中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了解ERP沙盘的原理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在实习过程中，我深入了解了ERP沙盘的操作流程，包括市场分析、销售管理、生产计划、采购管理、库存管理、财务管理等多个环节。通过实际操作，我掌握了如何运用ERP沙盘进行企业经营管理的具体方法。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掌握ERP沙盘的操作流程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对ERP沙盘的认识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在ERP沙盘模拟实验中，团队成员需要密切配合，共同完成企业的经营目标。通过实习，我学会了如何更好地与团队成员沟通、协调和合作，提高了团队协作能力。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提升解决问题能力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在模拟企业经营过程中，会遇到各种问题和挑战，需要运用所学知识进行分析和解决。通过实习，我锻炼了解决问题的能力，提高了分析和判断能力。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个人能力的提升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通过ERP沙盘模拟实验，我对企业资源计划、财务管理、市场营销等专业知识有了更深入的理解。实习使我能够将理论知识与实践相结合，更好地掌握和运用专业知识。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深化专业知识理解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在实习过程中，我能够将所学的专业知识运用到实际操作中，如运用财务管理知识进行财务分析、运用市场营销知识制定销售策略等。通过实践，我进一步巩固了专业知识，提高了专业素养。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实际运用专业知识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对专业知识的理解与运用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https://d.book118.com/378057127135006027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2024-09-05T23:53:21.290</cp:lastPrinted>
  <dcterms:created xsi:type="dcterms:W3CDTF">2024-09-05T15:53:21Z</dcterms:created>
  <dcterms:modified xsi:type="dcterms:W3CDTF">2024-09-05T15:53:23Z</dcterms:modified>
</cp:coreProperties>
</file>