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2F959-DBAC-4124-B122-1821CE6F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38452-FAFF-417D-B15D-9D9DFAE9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96226-0A9D-4124-A660-39504C2D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C2BF8-DBC8-4B35-8399-8FEFB2C6D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446EF-96B5-4E80-864D-D864CA9DD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E8063-EE8A-4028-80E6-D8AEA7AB6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1A3A3-13DC-4CDA-93D1-41058F14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6C869-37A3-4522-8A48-2E40E724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7AB92-9BE5-482B-9DE4-D72957654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C25C1-AAA5-44C7-87B7-A67FB11F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BB568-F440-43EA-8115-CE285841A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25" r:id="rId2"/>
    <p:sldLayoutId id="2147487726" r:id="rId3"/>
    <p:sldLayoutId id="2147487727" r:id="rId4"/>
    <p:sldLayoutId id="2147487728" r:id="rId5"/>
    <p:sldLayoutId id="2147487729" r:id="rId6"/>
    <p:sldLayoutId id="2147487730" r:id="rId7"/>
    <p:sldLayoutId id="2147487731" r:id="rId8"/>
    <p:sldLayoutId id="2147487732" r:id="rId9"/>
    <p:sldLayoutId id="2147487733" r:id="rId10"/>
    <p:sldLayoutId id="214748773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011114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小学摄影课件：相机操作与视觉美学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教学资源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教学评价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掌握相机基本操作</a:t>
            </a:r>
            <a:endParaRPr lang="zh-CN" altLang="en-US"/>
          </a:p>
        </p:txBody>
      </p:sp>
      <p:sp>
        <p:nvSpPr>
          <p:cNvPr id="10491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掌握正确的持机姿势和拍摄角度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了解不同场景下的拍摄技巧和注意事项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了解相机的基本结构和功能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学习如何调节光圈、快门速度等参数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培养视觉美学意识</a:t>
            </a:r>
            <a:endParaRPr lang="zh-CN" altLang="en-US"/>
          </a:p>
        </p:txBody>
      </p:sp>
      <p:sp>
        <p:nvSpPr>
          <p:cNvPr id="10491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了解视觉美学的概念和原则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通过实践操作，提高审美能力和创造力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培养学生对美的敏感度和表现力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掌握摄影的基本要素和技巧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提高摄影技能</a:t>
            </a:r>
            <a:endParaRPr lang="zh-CN" altLang="en-US"/>
          </a:p>
        </p:txBody>
      </p:sp>
      <p:sp>
        <p:nvSpPr>
          <p:cNvPr id="10492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掌握相机的基本操作技巧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学会运用光线和色彩表现视觉美学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培养观察力和创造力，提高摄影水平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了解摄影的历史和文化背景，增强文化素养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28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相机基本操作</a:t>
            </a:r>
            <a:endParaRPr lang="zh-CN" altLang="en-US"/>
          </a:p>
        </p:txBody>
      </p:sp>
      <p:sp>
        <p:nvSpPr>
          <p:cNvPr id="10493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相机的开关、快门按钮的使用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镜头安装与调整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拍摄模式的选择与使用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拍摄参数的设置与调整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视觉美学原理</a:t>
            </a:r>
            <a:endParaRPr lang="zh-CN" altLang="en-US"/>
          </a:p>
        </p:txBody>
      </p:sp>
      <p:sp>
        <p:nvSpPr>
          <p:cNvPr id="10494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色彩搭配原理：了解色彩的基本原理和搭配技巧，掌握如何运用色彩来营造视觉效果和情感表达。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构图技巧：学习不同的构图技巧，如三分法、黄金分割等，以提升照片的视觉效果和美感。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光影运用：了解光线的方向和性质，掌握如何运用光线来营造不同的视觉效果和情感表达。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视觉元素：了解视觉元素的基本原理和运用技巧，如点、线、面、形状、纹理等，以提升照片的视觉效果和美感。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摄影技巧与实践</a:t>
            </a:r>
            <a:endParaRPr lang="zh-CN" altLang="en-US"/>
          </a:p>
        </p:txBody>
      </p:sp>
      <p:sp>
        <p:nvSpPr>
          <p:cNvPr id="104945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摄影基础知识：了解相机的基本构造和功能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拍摄技巧：掌握不同光线和场景下的拍摄技巧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构图技巧：学习如何运用线条、色彩和对比等元素来构图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实践拍摄：通过实际拍摄来巩固所学知识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51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https://d.book118.com/378060111143006023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小学摄影课件：相机操作与视觉美学</vt:lpstr>
      <vt:lpstr>目录</vt:lpstr>
      <vt:lpstr>添加章节标题</vt:lpstr>
      <vt:lpstr>课程目标</vt:lpstr>
      <vt:lpstr>PowerPoint Presentation</vt:lpstr>
      <vt:lpstr>掌握相机基本操作</vt:lpstr>
      <vt:lpstr>培养视觉美学意识</vt:lpstr>
      <vt:lpstr>提高摄影技能</vt:lpstr>
      <vt:lpstr>教学内容</vt:lpstr>
      <vt:lpstr>PowerPoint Presentation</vt:lpstr>
      <vt:lpstr>相机基本操作</vt:lpstr>
      <vt:lpstr>视觉美学原理</vt:lpstr>
      <vt:lpstr>摄影技巧与实践</vt:lpstr>
      <vt:lpstr>教学方法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2024-08-30T18:58:04.978</cp:lastPrinted>
  <dcterms:created xsi:type="dcterms:W3CDTF">2024-08-30T10:58:04Z</dcterms:created>
  <dcterms:modified xsi:type="dcterms:W3CDTF">2024-08-30T10:58:07Z</dcterms:modified>
</cp:coreProperties>
</file>