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548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58.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5.xml" /><Relationship Id="rId2" Type="http://schemas.openxmlformats.org/officeDocument/2006/relationships/tags" Target="../tags/tag6.xml" /><Relationship Id="rId3" Type="http://schemas.openxmlformats.org/officeDocument/2006/relationships/tags" Target="../tags/tag7.xml" /><Relationship Id="rId4" Type="http://schemas.openxmlformats.org/officeDocument/2006/relationships/tags" Target="../tags/tag8.xml" /><Relationship Id="rId5" Type="http://schemas.openxmlformats.org/officeDocument/2006/relationships/tags" Target="../tags/tag9.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10.xml" /><Relationship Id="rId3" Type="http://schemas.openxmlformats.org/officeDocument/2006/relationships/tags" Target="../tags/tag11.xml" /><Relationship Id="rId4" Type="http://schemas.openxmlformats.org/officeDocument/2006/relationships/tags" Target="../tags/tag12.xml" /><Relationship Id="rId5"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13.xml" /><Relationship Id="rId3" Type="http://schemas.openxmlformats.org/officeDocument/2006/relationships/tags" Target="../tags/tag14.xml" /><Relationship Id="rId4" Type="http://schemas.openxmlformats.org/officeDocument/2006/relationships/tags" Target="../tags/tag15.xml" /><Relationship Id="rId5" Type="http://schemas.openxmlformats.org/officeDocument/2006/relationships/tags" Target="../tags/tag16.xml" /><Relationship Id="rId6"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7.xml" /><Relationship Id="rId2" Type="http://schemas.openxmlformats.org/officeDocument/2006/relationships/tags" Target="../tags/tag18.xml" /><Relationship Id="rId3" Type="http://schemas.openxmlformats.org/officeDocument/2006/relationships/tags" Target="../tags/tag19.xml" /><Relationship Id="rId4" Type="http://schemas.openxmlformats.org/officeDocument/2006/relationships/tags" Target="../tags/tag20.xml"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23.xml" /><Relationship Id="rId2" Type="http://schemas.openxmlformats.org/officeDocument/2006/relationships/tags" Target="../tags/tag24.xml" /><Relationship Id="rId3" Type="http://schemas.openxmlformats.org/officeDocument/2006/relationships/tags" Target="../tags/tag25.xml" /><Relationship Id="rId4" Type="http://schemas.openxmlformats.org/officeDocument/2006/relationships/tags" Target="../tags/tag26.xml"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tags" Target="../tags/tag30.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1.xml" /><Relationship Id="rId2" Type="http://schemas.openxmlformats.org/officeDocument/2006/relationships/tags" Target="../tags/tag32.xml" /><Relationship Id="rId3" Type="http://schemas.openxmlformats.org/officeDocument/2006/relationships/tags" Target="../tags/tag33.xml" /><Relationship Id="rId4" Type="http://schemas.openxmlformats.org/officeDocument/2006/relationships/tags" Target="../tags/tag34.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38.xml" /><Relationship Id="rId2" Type="http://schemas.openxmlformats.org/officeDocument/2006/relationships/tags" Target="../tags/tag39.xml" /><Relationship Id="rId3" Type="http://schemas.openxmlformats.org/officeDocument/2006/relationships/tags" Target="../tags/tag40.xml" /><Relationship Id="rId4" Type="http://schemas.openxmlformats.org/officeDocument/2006/relationships/tags" Target="../tags/tag41.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42.xml" /><Relationship Id="rId2" Type="http://schemas.openxmlformats.org/officeDocument/2006/relationships/tags" Target="../tags/tag43.xml" /><Relationship Id="rId3" Type="http://schemas.openxmlformats.org/officeDocument/2006/relationships/tags" Target="../tags/tag44.xml" /><Relationship Id="rId4" Type="http://schemas.openxmlformats.org/officeDocument/2006/relationships/tags" Target="../tags/tag45.xml" /><Relationship Id="rId5" Type="http://schemas.openxmlformats.org/officeDocument/2006/relationships/tags" Target="../tags/tag46.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tags" Target="../tags/tag47.xml" /><Relationship Id="rId3" Type="http://schemas.openxmlformats.org/officeDocument/2006/relationships/tags" Target="../tags/tag48.xml" /><Relationship Id="rId4" Type="http://schemas.openxmlformats.org/officeDocument/2006/relationships/tags" Target="../tags/tag49.xml" /><Relationship Id="rId5"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57F8DEA-6B2B-4985-ACA8-52FBAA846E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045D70-0BCA-4069-9720-AB24E5847A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D247B2C-0BF5-4EC0-8B73-53AE74DA8F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2E4DC71-7744-4703-BAA5-F288B9FCA9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605F572-AB6B-43FD-965A-14C454ABFCC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929D74C-7E3C-4C62-9F1F-FF9BC1BE03C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AA456B9-D426-4B62-AF41-1CC29E25235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BD4F7C-E36D-4F6C-8DA2-A9EC4C984F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85970B-EC50-47F6-8FAF-43F69D060F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2143A7-1517-4F91-9579-5EA7D613EC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38D9D1-C0BE-445C-8B66-1447199567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spTree>
      <p:nvGrpSpPr>
        <p:cNvPr id="33" name=""/>
        <p:cNvGrpSpPr/>
        <p:nvPr/>
      </p:nvGrpSpPr>
      <p:grpSpPr>
        <a:xfrm>
          <a:off x="0" y="0"/>
          <a:ext cx="0" cy="0"/>
        </a:xfrm>
      </p:grpSpPr>
      <p:pic>
        <p:nvPicPr>
          <p:cNvPr id="2097155" name="图片 10"/>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666" name="标题 1"/>
          <p:cNvSpPr>
            <a:spLocks noGrp="1"/>
          </p:cNvSpPr>
          <p:nvPr>
            <p:ph type="ctrTitle" hasCustomPrompt="1"/>
            <p:custDataLst>
              <p:tags r:id="rId3"/>
            </p:custDataLst>
          </p:nvPr>
        </p:nvSpPr>
        <p:spPr>
          <a:xfrm>
            <a:off x="2292545" y="1840534"/>
            <a:ext cx="7601258" cy="1987554"/>
          </a:xfrm>
        </p:spPr>
        <p:txBody>
          <a:bodyPr anchor="t">
            <a:noAutofit/>
          </a:bodyPr>
          <a:lstStyle>
            <a:lvl1pPr algn="ctr">
              <a:lnSpc>
                <a:spcPct val="100000"/>
              </a:lnSpc>
              <a:defRPr sz="6600">
                <a:solidFill>
                  <a:schemeClr val="lt1">
                    <a:lumMod val="100000"/>
                  </a:schemeClr>
                </a:solidFill>
              </a:defRPr>
            </a:lvl1pPr>
          </a:lstStyle>
          <a:p>
            <a:r>
              <a:rPr lang="zh-CN" altLang="en-US"/>
              <a:t>单击此处</a:t>
            </a:r>
            <a:br>
              <a:rPr lang="en-US" altLang="zh-CN"/>
            </a:br>
            <a:r>
              <a:rPr lang="zh-CN" altLang="en-US"/>
              <a:t>编辑标题样式</a:t>
            </a:r>
            <a:endParaRPr lang="zh-CN" altLang="en-US"/>
          </a:p>
        </p:txBody>
      </p:sp>
      <p:sp>
        <p:nvSpPr>
          <p:cNvPr id="1048668" name="副标题 2"/>
          <p:cNvSpPr>
            <a:spLocks noGrp="1"/>
          </p:cNvSpPr>
          <p:nvPr>
            <p:ph type="subTitle" idx="1"/>
            <p:custDataLst>
              <p:tags r:id="rId4"/>
            </p:custDataLst>
          </p:nvPr>
        </p:nvSpPr>
        <p:spPr>
          <a:xfrm>
            <a:off x="2292545" y="4102538"/>
            <a:ext cx="7601258" cy="711200"/>
          </a:xfrm>
        </p:spPr>
        <p:txBody>
          <a:bodyPr>
            <a:normAutofit/>
          </a:bodyPr>
          <a:lstStyle>
            <a:lvl1pPr marL="0" indent="0" algn="ctr">
              <a:lnSpc>
                <a:spcPct val="100000"/>
              </a:lnSpc>
              <a:buNone/>
              <a:defRPr sz="2400">
                <a:solidFill>
                  <a:schemeClr val="lt1">
                    <a:lumMod val="10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670" name="文本占位符 23"/>
          <p:cNvSpPr>
            <a:spLocks noGrp="1"/>
          </p:cNvSpPr>
          <p:nvPr>
            <p:ph type="body" sz="quarter" idx="17" hasCustomPrompt="1"/>
            <p:custDataLst>
              <p:tags r:id="rId5"/>
            </p:custDataLst>
          </p:nvPr>
        </p:nvSpPr>
        <p:spPr>
          <a:xfrm>
            <a:off x="4721574" y="4834209"/>
            <a:ext cx="2743199" cy="504000"/>
          </a:xfrm>
          <a:prstGeom prst="roundRect">
            <a:avLst>
              <a:gd name="adj" fmla="val 50000"/>
            </a:avLst>
          </a:prstGeom>
          <a:solidFill>
            <a:schemeClr val="accent1"/>
          </a:solidFill>
        </p:spPr>
        <p:txBody>
          <a:bodyPr anchor="ctr">
            <a:normAutofit/>
          </a:bodyPr>
          <a:lstStyle>
            <a:lvl1pPr marL="0" indent="0" algn="ctr">
              <a:lnSpc>
                <a:spcPct val="100000"/>
              </a:lnSpc>
              <a:buNone/>
              <a:defRPr sz="1800">
                <a:solidFill>
                  <a:schemeClr val="lt1">
                    <a:lumMod val="100000"/>
                  </a:schemeClr>
                </a:solidFill>
              </a:defRPr>
            </a:lvl1pPr>
          </a:lstStyle>
          <a:p>
            <a:pPr lvl="0"/>
            <a:r>
              <a:rPr lang="zh-CN" altLang="en-US"/>
              <a:t>署名占位符</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5" name=""/>
        <p:cNvGrpSpPr/>
        <p:nvPr/>
      </p:nvGrpSpPr>
      <p:grpSpPr>
        <a:xfrm>
          <a:off x="0" y="0"/>
          <a:ext cx="0" cy="0"/>
        </a:xfrm>
      </p:grpSpPr>
      <p:sp>
        <p:nvSpPr>
          <p:cNvPr id="1048672" name="标题 1"/>
          <p:cNvSpPr>
            <a:spLocks noGrp="1"/>
          </p:cNvSpPr>
          <p:nvPr>
            <p:ph type="title"/>
            <p:custDataLst>
              <p:tags r:id="rId1"/>
            </p:custDataLst>
          </p:nvPr>
        </p:nvSpPr>
        <p:spPr>
          <a:xfrm>
            <a:off x="1524000" y="360000"/>
            <a:ext cx="9829800" cy="864000"/>
          </a:xfrm>
        </p:spPr>
        <p:txBody>
          <a:bodyPr>
            <a:normAutofit/>
          </a:bodyPr>
          <a:lstStyle>
            <a:lvl1pPr>
              <a:defRPr sz="3200">
                <a:solidFill>
                  <a:schemeClr val="accent1"/>
                </a:solidFill>
              </a:defRPr>
            </a:lvl1pPr>
          </a:lstStyle>
          <a:p>
            <a:r>
              <a:rPr lang="zh-CN" altLang="en-US"/>
              <a:t>单击此处编辑母版标题样式</a:t>
            </a:r>
            <a:endParaRPr lang="zh-CN" altLang="en-US"/>
          </a:p>
        </p:txBody>
      </p:sp>
      <p:sp>
        <p:nvSpPr>
          <p:cNvPr id="1048674" name="内容占位符 2"/>
          <p:cNvSpPr>
            <a:spLocks noGrp="1"/>
          </p:cNvSpPr>
          <p:nvPr>
            <p:ph idx="1"/>
            <p:custDataLst>
              <p:tags r:id="rId2"/>
            </p:custDataLst>
          </p:nvPr>
        </p:nvSpPr>
        <p:spPr>
          <a:xfrm>
            <a:off x="1524000" y="1364400"/>
            <a:ext cx="98298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76"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678" name="页脚占位符 4"/>
          <p:cNvSpPr>
            <a:spLocks noGrp="1"/>
          </p:cNvSpPr>
          <p:nvPr>
            <p:ph type="ftr" sz="quarter" idx="11"/>
            <p:custDataLst>
              <p:tags r:id="rId4"/>
            </p:custDataLst>
          </p:nvPr>
        </p:nvSpPr>
        <p:spPr/>
        <p:txBody>
          <a:bodyPr/>
          <a:lstStyle/>
          <a:p>
            <a:endParaRPr lang="zh-CN" altLang="en-US"/>
          </a:p>
        </p:txBody>
      </p:sp>
      <p:sp>
        <p:nvSpPr>
          <p:cNvPr id="1048680"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目录">
    <p:spTree>
      <p:nvGrpSpPr>
        <p:cNvPr id="37" name=""/>
        <p:cNvGrpSpPr/>
        <p:nvPr/>
      </p:nvGrpSpPr>
      <p:grpSpPr>
        <a:xfrm>
          <a:off x="0" y="0"/>
          <a:ext cx="0" cy="0"/>
        </a:xfrm>
      </p:grpSpPr>
      <p:pic>
        <p:nvPicPr>
          <p:cNvPr id="2097157" name="图片 5"/>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682" name="标题 1"/>
          <p:cNvSpPr>
            <a:spLocks noGrp="1"/>
          </p:cNvSpPr>
          <p:nvPr>
            <p:ph type="title" hasCustomPrompt="1"/>
            <p:custDataLst>
              <p:tags r:id="rId3"/>
            </p:custDataLst>
          </p:nvPr>
        </p:nvSpPr>
        <p:spPr>
          <a:xfrm>
            <a:off x="4655999" y="919175"/>
            <a:ext cx="2880000" cy="1081088"/>
          </a:xfrm>
        </p:spPr>
        <p:txBody>
          <a:bodyPr anchor="b">
            <a:normAutofit/>
          </a:bodyPr>
          <a:lstStyle>
            <a:lvl1pPr algn="ctr">
              <a:defRPr sz="6600">
                <a:solidFill>
                  <a:schemeClr val="bg1"/>
                </a:solidFill>
              </a:defRPr>
            </a:lvl1pPr>
          </a:lstStyle>
          <a:p>
            <a:r>
              <a:rPr lang="zh-CN" altLang="en-US"/>
              <a:t>标题</a:t>
            </a:r>
            <a:endParaRPr lang="zh-CN" altLang="en-US"/>
          </a:p>
        </p:txBody>
      </p:sp>
      <p:sp>
        <p:nvSpPr>
          <p:cNvPr id="1048684" name="文本占位符 2"/>
          <p:cNvSpPr>
            <a:spLocks noGrp="1"/>
          </p:cNvSpPr>
          <p:nvPr>
            <p:ph type="body" idx="1" hasCustomPrompt="1"/>
            <p:custDataLst>
              <p:tags r:id="rId4"/>
            </p:custDataLst>
          </p:nvPr>
        </p:nvSpPr>
        <p:spPr>
          <a:xfrm>
            <a:off x="4656000" y="2089175"/>
            <a:ext cx="2880000" cy="504000"/>
          </a:xfrm>
        </p:spPr>
        <p:txBody>
          <a:bodyPr anchor="t">
            <a:normAutofit/>
          </a:bodyPr>
          <a:lstStyle>
            <a:lvl1pPr marL="0" indent="0" algn="ctr">
              <a:buNone/>
              <a:defRPr sz="18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spTree>
      <p:nvGrpSpPr>
        <p:cNvPr id="39" name=""/>
        <p:cNvGrpSpPr/>
        <p:nvPr/>
      </p:nvGrpSpPr>
      <p:grpSpPr>
        <a:xfrm>
          <a:off x="0" y="0"/>
          <a:ext cx="0" cy="0"/>
        </a:xfrm>
      </p:grpSpPr>
      <p:pic>
        <p:nvPicPr>
          <p:cNvPr id="2097159" name="图片 6"/>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686" name="标题 1"/>
          <p:cNvSpPr>
            <a:spLocks noGrp="1"/>
          </p:cNvSpPr>
          <p:nvPr>
            <p:ph type="title" hasCustomPrompt="1"/>
            <p:custDataLst>
              <p:tags r:id="rId3"/>
            </p:custDataLst>
          </p:nvPr>
        </p:nvSpPr>
        <p:spPr>
          <a:xfrm>
            <a:off x="1526400" y="3381109"/>
            <a:ext cx="9144000" cy="1152000"/>
          </a:xfrm>
        </p:spPr>
        <p:txBody>
          <a:bodyPr anchor="b">
            <a:noAutofit/>
          </a:bodyPr>
          <a:lstStyle>
            <a:lvl1pPr algn="ctr">
              <a:defRPr sz="6600">
                <a:solidFill>
                  <a:schemeClr val="lt1">
                    <a:lumMod val="100000"/>
                  </a:schemeClr>
                </a:solidFill>
              </a:defRPr>
            </a:lvl1pPr>
          </a:lstStyle>
          <a:p>
            <a:r>
              <a:rPr lang="zh-CN" altLang="en-US"/>
              <a:t>单击此处编辑标题</a:t>
            </a:r>
            <a:endParaRPr lang="zh-CN" altLang="en-US"/>
          </a:p>
        </p:txBody>
      </p:sp>
      <p:sp>
        <p:nvSpPr>
          <p:cNvPr id="1048688"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
        <p:nvSpPr>
          <p:cNvPr id="1048690" name="文本占位符 7"/>
          <p:cNvSpPr>
            <a:spLocks noGrp="1"/>
          </p:cNvSpPr>
          <p:nvPr>
            <p:ph type="body" sz="quarter" idx="13" hasCustomPrompt="1"/>
            <p:custDataLst>
              <p:tags r:id="rId5"/>
            </p:custDataLst>
          </p:nvPr>
        </p:nvSpPr>
        <p:spPr>
          <a:xfrm>
            <a:off x="1524000" y="2189693"/>
            <a:ext cx="9144000" cy="1148675"/>
          </a:xfrm>
        </p:spPr>
        <p:txBody>
          <a:bodyPr anchor="b">
            <a:noAutofit/>
          </a:bodyPr>
          <a:lstStyle>
            <a:lvl1pPr marL="0" indent="0" algn="ctr">
              <a:buNone/>
              <a:defRPr sz="8000">
                <a:solidFill>
                  <a:schemeClr val="lt1">
                    <a:lumMod val="100000"/>
                  </a:schemeClr>
                </a:solidFill>
                <a:latin typeface="Montserrat ExtraBold" panose="00000900000000000000" pitchFamily="2" charset="0"/>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692" name="标题 1"/>
          <p:cNvSpPr>
            <a:spLocks noGrp="1"/>
          </p:cNvSpPr>
          <p:nvPr>
            <p:ph type="title"/>
            <p:custDataLst>
              <p:tags r:id="rId1"/>
            </p:custDataLst>
          </p:nvPr>
        </p:nvSpPr>
        <p:spPr/>
        <p:txBody>
          <a:bodyPr vert="horz" lIns="0" tIns="0" rIns="0" bIns="0" rtlCol="0" anchor="ctr">
            <a:normAutofit/>
          </a:bodyPr>
          <a:lstStyle>
            <a:lvl1pPr>
              <a:defRPr lang="zh-CN" altLang="en-US">
                <a:solidFill>
                  <a:schemeClr val="accent1"/>
                </a:solidFill>
              </a:defRPr>
            </a:lvl1pPr>
          </a:lstStyle>
          <a:p>
            <a:pPr lvl="0"/>
            <a:r>
              <a:rPr lang="zh-CN" altLang="en-US"/>
              <a:t>单击此处编辑母版标题样式</a:t>
            </a:r>
            <a:endParaRPr lang="zh-CN" altLang="en-US"/>
          </a:p>
        </p:txBody>
      </p:sp>
      <p:sp>
        <p:nvSpPr>
          <p:cNvPr id="1048694" name="内容占位符 2"/>
          <p:cNvSpPr>
            <a:spLocks noGrp="1"/>
          </p:cNvSpPr>
          <p:nvPr>
            <p:ph sz="half" idx="1"/>
            <p:custDataLst>
              <p:tags r:id="rId2"/>
            </p:custDataLst>
          </p:nvPr>
        </p:nvSpPr>
        <p:spPr>
          <a:xfrm>
            <a:off x="838200" y="1364400"/>
            <a:ext cx="5181600" cy="4813200"/>
          </a:xfrm>
        </p:spPr>
        <p:txBody>
          <a:bodyPr/>
          <a:lstStyle>
            <a:lvl1pPr>
              <a:defRPr>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96" name="内容占位符 3"/>
          <p:cNvSpPr>
            <a:spLocks noGrp="1"/>
          </p:cNvSpPr>
          <p:nvPr>
            <p:ph sz="half" idx="2"/>
            <p:custDataLst>
              <p:tags r:id="rId3"/>
            </p:custDataLst>
          </p:nvPr>
        </p:nvSpPr>
        <p:spPr>
          <a:xfrm>
            <a:off x="6172200" y="1364400"/>
            <a:ext cx="5181600" cy="4813200"/>
          </a:xfrm>
        </p:spPr>
        <p:txBody>
          <a:bodyPr/>
          <a:lstStyle>
            <a:lvl1pPr>
              <a:defRPr>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98"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00" name="页脚占位符 5"/>
          <p:cNvSpPr>
            <a:spLocks noGrp="1"/>
          </p:cNvSpPr>
          <p:nvPr>
            <p:ph type="ftr" sz="quarter" idx="11"/>
            <p:custDataLst>
              <p:tags r:id="rId5"/>
            </p:custDataLst>
          </p:nvPr>
        </p:nvSpPr>
        <p:spPr/>
        <p:txBody>
          <a:bodyPr/>
          <a:lstStyle/>
          <a:p>
            <a:endParaRPr lang="zh-CN" altLang="en-US"/>
          </a:p>
        </p:txBody>
      </p:sp>
      <p:sp>
        <p:nvSpPr>
          <p:cNvPr id="1048702"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704"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solidFill>
                  <a:schemeClr val="accent1"/>
                </a:solidFill>
              </a:defRPr>
            </a:lvl1pPr>
          </a:lstStyle>
          <a:p>
            <a:pPr lvl="0"/>
            <a:r>
              <a:rPr lang="zh-CN" altLang="en-US"/>
              <a:t>单击此处编辑母版标题样式</a:t>
            </a:r>
            <a:endParaRPr lang="zh-CN" altLang="en-US"/>
          </a:p>
        </p:txBody>
      </p:sp>
      <p:sp>
        <p:nvSpPr>
          <p:cNvPr id="1048706"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08" name="内容占位符 3"/>
          <p:cNvSpPr>
            <a:spLocks noGrp="1"/>
          </p:cNvSpPr>
          <p:nvPr>
            <p:ph sz="half" idx="2"/>
            <p:custDataLst>
              <p:tags r:id="rId3"/>
            </p:custDataLst>
          </p:nvPr>
        </p:nvSpPr>
        <p:spPr>
          <a:xfrm>
            <a:off x="839788" y="2061275"/>
            <a:ext cx="5157787" cy="4128388"/>
          </a:xfrm>
        </p:spPr>
        <p:txBody>
          <a:bodyPr/>
          <a:lstStyle>
            <a:lvl1pPr>
              <a:defRPr>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10"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12" name="内容占位符 5"/>
          <p:cNvSpPr>
            <a:spLocks noGrp="1"/>
          </p:cNvSpPr>
          <p:nvPr>
            <p:ph sz="quarter" idx="4"/>
            <p:custDataLst>
              <p:tags r:id="rId5"/>
            </p:custDataLst>
          </p:nvPr>
        </p:nvSpPr>
        <p:spPr>
          <a:xfrm>
            <a:off x="6172200" y="2061275"/>
            <a:ext cx="5183188" cy="4128388"/>
          </a:xfrm>
        </p:spPr>
        <p:txBody>
          <a:bodyPr/>
          <a:lstStyle>
            <a:lvl1pPr>
              <a:defRPr>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14"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716" name="页脚占位符 7"/>
          <p:cNvSpPr>
            <a:spLocks noGrp="1"/>
          </p:cNvSpPr>
          <p:nvPr>
            <p:ph type="ftr" sz="quarter" idx="11"/>
            <p:custDataLst>
              <p:tags r:id="rId7"/>
            </p:custDataLst>
          </p:nvPr>
        </p:nvSpPr>
        <p:spPr/>
        <p:txBody>
          <a:bodyPr/>
          <a:lstStyle/>
          <a:p>
            <a:endParaRPr lang="zh-CN" altLang="en-US"/>
          </a:p>
        </p:txBody>
      </p:sp>
      <p:sp>
        <p:nvSpPr>
          <p:cNvPr id="1048718"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20" name="标题 1"/>
          <p:cNvSpPr>
            <a:spLocks noGrp="1"/>
          </p:cNvSpPr>
          <p:nvPr>
            <p:ph type="title"/>
            <p:custDataLst>
              <p:tags r:id="rId1"/>
            </p:custDataLst>
          </p:nvPr>
        </p:nvSpPr>
        <p:spPr>
          <a:xfrm>
            <a:off x="1992922" y="360000"/>
            <a:ext cx="9360877" cy="864000"/>
          </a:xfrm>
          <a:noFill/>
        </p:spPr>
        <p:txBody>
          <a:bodyPr>
            <a:normAutofit/>
          </a:bodyPr>
          <a:lstStyle>
            <a:lvl1pPr>
              <a:defRPr sz="3200">
                <a:solidFill>
                  <a:schemeClr val="accent1"/>
                </a:solidFill>
              </a:defRPr>
            </a:lvl1pPr>
          </a:lstStyle>
          <a:p>
            <a:r>
              <a:rPr lang="zh-CN" altLang="en-US"/>
              <a:t>单击此处编辑母版标题样式</a:t>
            </a:r>
            <a:endParaRPr lang="zh-CN" altLang="en-US"/>
          </a:p>
        </p:txBody>
      </p:sp>
      <p:sp>
        <p:nvSpPr>
          <p:cNvPr id="1048722"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24" name="页脚占位符 3"/>
          <p:cNvSpPr>
            <a:spLocks noGrp="1"/>
          </p:cNvSpPr>
          <p:nvPr>
            <p:ph type="ftr" sz="quarter" idx="11"/>
            <p:custDataLst>
              <p:tags r:id="rId3"/>
            </p:custDataLst>
          </p:nvPr>
        </p:nvSpPr>
        <p:spPr/>
        <p:txBody>
          <a:bodyPr/>
          <a:lstStyle/>
          <a:p>
            <a:endParaRPr lang="zh-CN" altLang="en-US"/>
          </a:p>
        </p:txBody>
      </p:sp>
      <p:sp>
        <p:nvSpPr>
          <p:cNvPr id="1048726"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728"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30" name="页脚占位符 2"/>
          <p:cNvSpPr>
            <a:spLocks noGrp="1"/>
          </p:cNvSpPr>
          <p:nvPr>
            <p:ph type="ftr" sz="quarter" idx="11"/>
            <p:custDataLst>
              <p:tags r:id="rId2"/>
            </p:custDataLst>
          </p:nvPr>
        </p:nvSpPr>
        <p:spPr/>
        <p:txBody>
          <a:bodyPr/>
          <a:lstStyle/>
          <a:p>
            <a:endParaRPr lang="zh-CN" altLang="en-US"/>
          </a:p>
        </p:txBody>
      </p:sp>
      <p:sp>
        <p:nvSpPr>
          <p:cNvPr id="1048732"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734" name="内容占位符 2"/>
          <p:cNvSpPr>
            <a:spLocks noGrp="1"/>
          </p:cNvSpPr>
          <p:nvPr>
            <p:ph idx="1"/>
            <p:custDataLst>
              <p:tags r:id="rId1"/>
            </p:custDataLst>
          </p:nvPr>
        </p:nvSpPr>
        <p:spPr>
          <a:xfrm>
            <a:off x="1688122" y="360000"/>
            <a:ext cx="9665677" cy="5817600"/>
          </a:xfrm>
        </p:spPr>
        <p:txBody>
          <a:bodyPr/>
          <a:lstStyle>
            <a:lvl1pPr>
              <a:defRPr>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36"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38" name="页脚占位符 4"/>
          <p:cNvSpPr>
            <a:spLocks noGrp="1"/>
          </p:cNvSpPr>
          <p:nvPr>
            <p:ph type="ftr" sz="quarter" idx="11"/>
            <p:custDataLst>
              <p:tags r:id="rId3"/>
            </p:custDataLst>
          </p:nvPr>
        </p:nvSpPr>
        <p:spPr/>
        <p:txBody>
          <a:bodyPr/>
          <a:lstStyle/>
          <a:p>
            <a:endParaRPr lang="zh-CN" altLang="en-US"/>
          </a:p>
        </p:txBody>
      </p:sp>
      <p:sp>
        <p:nvSpPr>
          <p:cNvPr id="1048740"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742" name="标题 1"/>
          <p:cNvSpPr>
            <a:spLocks noGrp="1"/>
          </p:cNvSpPr>
          <p:nvPr>
            <p:ph type="title"/>
            <p:custDataLst>
              <p:tags r:id="rId1"/>
            </p:custDataLst>
          </p:nvPr>
        </p:nvSpPr>
        <p:spPr>
          <a:xfrm>
            <a:off x="1664676" y="360000"/>
            <a:ext cx="9690711" cy="864000"/>
          </a:xfrm>
        </p:spPr>
        <p:txBody>
          <a:bodyPr/>
          <a:lstStyle>
            <a:lvl1pPr>
              <a:defRPr>
                <a:solidFill>
                  <a:schemeClr val="accent1"/>
                </a:solidFill>
              </a:defRPr>
            </a:lvl1pPr>
          </a:lstStyle>
          <a:p>
            <a:r>
              <a:rPr lang="zh-CN" altLang="en-US"/>
              <a:t>单击此处编辑母版标题样式</a:t>
            </a:r>
            <a:endParaRPr lang="zh-CN" altLang="en-US"/>
          </a:p>
        </p:txBody>
      </p:sp>
      <p:sp>
        <p:nvSpPr>
          <p:cNvPr id="1048744" name="文本占位符 2"/>
          <p:cNvSpPr>
            <a:spLocks noGrp="1"/>
          </p:cNvSpPr>
          <p:nvPr>
            <p:ph type="body" idx="1" hasCustomPrompt="1"/>
            <p:custDataLst>
              <p:tags r:id="rId2"/>
            </p:custDataLst>
          </p:nvPr>
        </p:nvSpPr>
        <p:spPr>
          <a:xfrm>
            <a:off x="1662964" y="1296000"/>
            <a:ext cx="9689248" cy="576000"/>
          </a:xfrm>
        </p:spPr>
        <p:txBody>
          <a:bodyPr anchor="t"/>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46"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48" name="页脚占位符 7"/>
          <p:cNvSpPr>
            <a:spLocks noGrp="1"/>
          </p:cNvSpPr>
          <p:nvPr>
            <p:ph type="ftr" sz="quarter" idx="11"/>
            <p:custDataLst>
              <p:tags r:id="rId4"/>
            </p:custDataLst>
          </p:nvPr>
        </p:nvSpPr>
        <p:spPr/>
        <p:txBody>
          <a:bodyPr/>
          <a:lstStyle/>
          <a:p>
            <a:endParaRPr lang="zh-CN" altLang="en-US"/>
          </a:p>
        </p:txBody>
      </p:sp>
      <p:sp>
        <p:nvSpPr>
          <p:cNvPr id="1048750"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53" name=""/>
        <p:cNvGrpSpPr/>
        <p:nvPr/>
      </p:nvGrpSpPr>
      <p:grpSpPr>
        <a:xfrm>
          <a:off x="0" y="0"/>
          <a:ext cx="0" cy="0"/>
        </a:xfrm>
      </p:grpSpPr>
      <p:pic>
        <p:nvPicPr>
          <p:cNvPr id="2097161" name="图片 8"/>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52" name="标题 1"/>
          <p:cNvSpPr>
            <a:spLocks noGrp="1"/>
          </p:cNvSpPr>
          <p:nvPr>
            <p:ph type="ctrTitle" hasCustomPrompt="1"/>
            <p:custDataLst>
              <p:tags r:id="rId3"/>
            </p:custDataLst>
          </p:nvPr>
        </p:nvSpPr>
        <p:spPr>
          <a:xfrm>
            <a:off x="2711116" y="1532672"/>
            <a:ext cx="6769768" cy="2139650"/>
          </a:xfrm>
        </p:spPr>
        <p:txBody>
          <a:bodyPr anchor="b">
            <a:noAutofit/>
          </a:bodyPr>
          <a:lstStyle>
            <a:lvl1pPr algn="ctr">
              <a:lnSpc>
                <a:spcPct val="100000"/>
              </a:lnSpc>
              <a:defRPr sz="6600">
                <a:solidFill>
                  <a:schemeClr val="lt1">
                    <a:lumMod val="100000"/>
                  </a:schemeClr>
                </a:solidFill>
              </a:defRPr>
            </a:lvl1pPr>
          </a:lstStyle>
          <a:p>
            <a:r>
              <a:rPr lang="zh-CN" altLang="en-US"/>
              <a:t>单击此处</a:t>
            </a:r>
            <a:br>
              <a:rPr lang="en-US" altLang="zh-CN"/>
            </a:br>
            <a:r>
              <a:rPr lang="zh-CN" altLang="en-US"/>
              <a:t>编辑母版标题样式</a:t>
            </a:r>
            <a:endParaRPr lang="zh-CN" altLang="en-US"/>
          </a:p>
        </p:txBody>
      </p:sp>
      <p:sp>
        <p:nvSpPr>
          <p:cNvPr id="1048754" name="文本占位符 23"/>
          <p:cNvSpPr>
            <a:spLocks noGrp="1"/>
          </p:cNvSpPr>
          <p:nvPr>
            <p:ph type="body" sz="quarter" idx="17" hasCustomPrompt="1"/>
            <p:custDataLst>
              <p:tags r:id="rId4"/>
            </p:custDataLst>
          </p:nvPr>
        </p:nvSpPr>
        <p:spPr>
          <a:xfrm>
            <a:off x="4724400" y="4154172"/>
            <a:ext cx="2743200" cy="504000"/>
          </a:xfrm>
          <a:prstGeom prst="roundRect">
            <a:avLst>
              <a:gd name="adj" fmla="val 50000"/>
            </a:avLst>
          </a:prstGeom>
          <a:solidFill>
            <a:schemeClr val="accent1"/>
          </a:solidFill>
        </p:spPr>
        <p:txBody>
          <a:bodyPr anchor="ctr">
            <a:normAutofit/>
          </a:bodyPr>
          <a:lstStyle>
            <a:lvl1pPr marL="0" indent="0" algn="ctr">
              <a:lnSpc>
                <a:spcPct val="100000"/>
              </a:lnSpc>
              <a:buNone/>
              <a:defRPr sz="1800">
                <a:solidFill>
                  <a:schemeClr val="lt1">
                    <a:lumMod val="100000"/>
                  </a:schemeClr>
                </a:solidFill>
              </a:defRPr>
            </a:lvl1pPr>
          </a:lstStyle>
          <a:p>
            <a:pPr lvl="0"/>
            <a:r>
              <a:rPr lang="zh-CN" altLang="en-US"/>
              <a:t>署名占位符</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4.jpeg" /><Relationship Id="rId13" Type="http://schemas.openxmlformats.org/officeDocument/2006/relationships/tags" Target="../tags/tag50.xml" /><Relationship Id="rId14" Type="http://schemas.openxmlformats.org/officeDocument/2006/relationships/tags" Target="../tags/tag51.xml" /><Relationship Id="rId15" Type="http://schemas.openxmlformats.org/officeDocument/2006/relationships/tags" Target="../tags/tag52.xml" /><Relationship Id="rId16" Type="http://schemas.openxmlformats.org/officeDocument/2006/relationships/tags" Target="../tags/tag53.xml" /><Relationship Id="rId17" Type="http://schemas.openxmlformats.org/officeDocument/2006/relationships/tags" Target="../tags/tag54.xml" /><Relationship Id="rId18" Type="http://schemas.openxmlformats.org/officeDocument/2006/relationships/tags" Target="../tags/tag55.xml" /><Relationship Id="rId19" Type="http://schemas.openxmlformats.org/officeDocument/2006/relationships/tags" Target="../tags/tag56.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31" name=""/>
        <p:cNvGrpSpPr/>
        <p:nvPr/>
      </p:nvGrpSpPr>
      <p:grpSpPr>
        <a:xfrm>
          <a:off x="0" y="0"/>
          <a:ext cx="0" cy="0"/>
        </a:xfrm>
      </p:grpSpPr>
      <p:pic>
        <p:nvPicPr>
          <p:cNvPr id="2097153" name="图片 8"/>
          <p:cNvPicPr>
            <a:picLocks noChangeAspect="1"/>
          </p:cNvPicPr>
          <p:nvPr userDrawn="1">
            <p:custDataLst>
              <p:tags r:id="rId13"/>
            </p:custDataLst>
          </p:nvPr>
        </p:nvPicPr>
        <p:blipFill>
          <a:blip r:embed="rId12"/>
          <a:stretch>
            <a:fillRect/>
          </a:stretch>
        </p:blipFill>
        <p:spPr>
          <a:xfrm>
            <a:off x="0" y="0"/>
            <a:ext cx="12192000" cy="6858000"/>
          </a:xfrm>
          <a:prstGeom prst="rect">
            <a:avLst/>
          </a:prstGeom>
        </p:spPr>
      </p:pic>
      <p:sp>
        <p:nvSpPr>
          <p:cNvPr id="1048654" name="标题占位符 1"/>
          <p:cNvSpPr>
            <a:spLocks noGrp="1"/>
          </p:cNvSpPr>
          <p:nvPr>
            <p:ph type="title"/>
            <p:custDataLst>
              <p:tags r:id="rId14"/>
            </p:custDataLst>
          </p:nvPr>
        </p:nvSpPr>
        <p:spPr>
          <a:xfrm>
            <a:off x="1664676" y="360000"/>
            <a:ext cx="9689123"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56" name="文本占位符 2"/>
          <p:cNvSpPr>
            <a:spLocks noGrp="1"/>
          </p:cNvSpPr>
          <p:nvPr>
            <p:ph type="body" idx="1"/>
            <p:custDataLst>
              <p:tags r:id="rId15"/>
            </p:custDataLst>
          </p:nvPr>
        </p:nvSpPr>
        <p:spPr>
          <a:xfrm>
            <a:off x="1664676" y="1364400"/>
            <a:ext cx="9689123"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58" name="日期占位符 3"/>
          <p:cNvSpPr>
            <a:spLocks noGrp="1"/>
          </p:cNvSpPr>
          <p:nvPr>
            <p:ph type="dt" sz="half" idx="2"/>
            <p:custDataLst>
              <p:tags r:id="rId16"/>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0" name="页脚占位符 4"/>
          <p:cNvSpPr>
            <a:spLocks noGrp="1"/>
          </p:cNvSpPr>
          <p:nvPr>
            <p:ph type="ftr" sz="quarter" idx="3"/>
            <p:custDataLst>
              <p:tags r:id="rId17"/>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2" name="灯片编号占位符 5"/>
          <p:cNvSpPr>
            <a:spLocks noGrp="1"/>
          </p:cNvSpPr>
          <p:nvPr>
            <p:ph type="sldNum" sz="quarter" idx="4"/>
            <p:custDataLst>
              <p:tags r:id="rId18"/>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64" name="KSO_TEMPLATE" hidden="1"/>
          <p:cNvSpPr/>
          <p:nvPr userDrawn="1">
            <p:custDataLst>
              <p:tags r:id="rId19"/>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5474" r:id="rId2"/>
    <p:sldLayoutId id="2147485475" r:id="rId3"/>
    <p:sldLayoutId id="2147485476" r:id="rId4"/>
    <p:sldLayoutId id="2147485477" r:id="rId5"/>
    <p:sldLayoutId id="2147485478" r:id="rId6"/>
    <p:sldLayoutId id="2147485479" r:id="rId7"/>
    <p:sldLayoutId id="2147485480" r:id="rId8"/>
    <p:sldLayoutId id="2147485481" r:id="rId9"/>
    <p:sldLayoutId id="2147485482" r:id="rId10"/>
    <p:sldLayoutId id="2147485483" r:id="rId11"/>
  </p:sldLayoutIdLst>
  <p:transition/>
  <p:timing/>
  <p:txStyles>
    <p:titleStyle>
      <a:lvl1pPr algn="l" defTabSz="914400" rtl="0" eaLnBrk="1" latinLnBrk="0" hangingPunct="1">
        <a:lnSpc>
          <a:spcPct val="100000"/>
        </a:lnSpc>
        <a:spcBef>
          <a:spcPct val="0"/>
        </a:spcBef>
        <a:buNone/>
        <a:defRPr sz="3200" b="1" kern="1200">
          <a:solidFill>
            <a:schemeClr val="accent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accent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accent1"/>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accent1"/>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accent1"/>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accent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tags" Target="../tags/tag59.xml" /><Relationship Id="rId5" Type="http://schemas.openxmlformats.org/officeDocument/2006/relationships/tags" Target="../tags/tag6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69.xml" /><Relationship Id="rId11" Type="http://schemas.openxmlformats.org/officeDocument/2006/relationships/tags" Target="../tags/tag70.xml" /><Relationship Id="rId12" Type="http://schemas.openxmlformats.org/officeDocument/2006/relationships/tags" Target="../tags/tag71.xml" /><Relationship Id="rId13" Type="http://schemas.openxmlformats.org/officeDocument/2006/relationships/tags" Target="../tags/tag72.xml" /><Relationship Id="rId14" Type="http://schemas.openxmlformats.org/officeDocument/2006/relationships/tags" Target="../tags/tag73.xml" /><Relationship Id="rId15" Type="http://schemas.openxmlformats.org/officeDocument/2006/relationships/tags" Target="../tags/tag74.xml" /><Relationship Id="rId16" Type="http://schemas.openxmlformats.org/officeDocument/2006/relationships/tags" Target="../tags/tag75.xml" /><Relationship Id="rId17" Type="http://schemas.openxmlformats.org/officeDocument/2006/relationships/tags" Target="../tags/tag76.xml" /><Relationship Id="rId18" Type="http://schemas.openxmlformats.org/officeDocument/2006/relationships/tags" Target="../tags/tag77.xml" /><Relationship Id="rId19" Type="http://schemas.openxmlformats.org/officeDocument/2006/relationships/tags" Target="../tags/tag78.xml" /><Relationship Id="rId2" Type="http://schemas.openxmlformats.org/officeDocument/2006/relationships/tags" Target="../tags/tag61.xml" /><Relationship Id="rId3" Type="http://schemas.openxmlformats.org/officeDocument/2006/relationships/tags" Target="../tags/tag62.xml" /><Relationship Id="rId4" Type="http://schemas.openxmlformats.org/officeDocument/2006/relationships/tags" Target="../tags/tag63.xml" /><Relationship Id="rId5" Type="http://schemas.openxmlformats.org/officeDocument/2006/relationships/tags" Target="../tags/tag64.xml" /><Relationship Id="rId6" Type="http://schemas.openxmlformats.org/officeDocument/2006/relationships/tags" Target="../tags/tag65.xml" /><Relationship Id="rId7" Type="http://schemas.openxmlformats.org/officeDocument/2006/relationships/tags" Target="../tags/tag66.xml" /><Relationship Id="rId8" Type="http://schemas.openxmlformats.org/officeDocument/2006/relationships/tags" Target="../tags/tag67.xml" /><Relationship Id="rId9" Type="http://schemas.openxmlformats.org/officeDocument/2006/relationships/tags" Target="../tags/tag6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79.xml" /><Relationship Id="rId3" Type="http://schemas.openxmlformats.org/officeDocument/2006/relationships/tags" Target="../tags/tag80.xml" /><Relationship Id="rId4" Type="http://schemas.openxmlformats.org/officeDocument/2006/relationships/tags" Target="../tags/tag8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90.xml" /><Relationship Id="rId11" Type="http://schemas.openxmlformats.org/officeDocument/2006/relationships/tags" Target="../tags/tag91.xml" /><Relationship Id="rId12" Type="http://schemas.openxmlformats.org/officeDocument/2006/relationships/tags" Target="../tags/tag92.xml" /><Relationship Id="rId13" Type="http://schemas.openxmlformats.org/officeDocument/2006/relationships/tags" Target="../tags/tag93.xml" /><Relationship Id="rId14" Type="http://schemas.openxmlformats.org/officeDocument/2006/relationships/tags" Target="../tags/tag94.xml" /><Relationship Id="rId15" Type="http://schemas.openxmlformats.org/officeDocument/2006/relationships/tags" Target="../tags/tag95.xml" /><Relationship Id="rId16" Type="http://schemas.openxmlformats.org/officeDocument/2006/relationships/tags" Target="../tags/tag96.xml" /><Relationship Id="rId17" Type="http://schemas.openxmlformats.org/officeDocument/2006/relationships/tags" Target="../tags/tag97.xml" /><Relationship Id="rId2" Type="http://schemas.openxmlformats.org/officeDocument/2006/relationships/tags" Target="../tags/tag82.xml" /><Relationship Id="rId3" Type="http://schemas.openxmlformats.org/officeDocument/2006/relationships/tags" Target="../tags/tag83.xml" /><Relationship Id="rId4" Type="http://schemas.openxmlformats.org/officeDocument/2006/relationships/tags" Target="../tags/tag84.xml" /><Relationship Id="rId5" Type="http://schemas.openxmlformats.org/officeDocument/2006/relationships/tags" Target="../tags/tag85.xml" /><Relationship Id="rId6" Type="http://schemas.openxmlformats.org/officeDocument/2006/relationships/tags" Target="../tags/tag86.xml" /><Relationship Id="rId7" Type="http://schemas.openxmlformats.org/officeDocument/2006/relationships/tags" Target="../tags/tag87.xml" /><Relationship Id="rId8" Type="http://schemas.openxmlformats.org/officeDocument/2006/relationships/tags" Target="../tags/tag88.xml" /><Relationship Id="rId9" Type="http://schemas.openxmlformats.org/officeDocument/2006/relationships/tags" Target="../tags/tag8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06.xml" /><Relationship Id="rId11" Type="http://schemas.openxmlformats.org/officeDocument/2006/relationships/tags" Target="../tags/tag107.xml" /><Relationship Id="rId12" Type="http://schemas.openxmlformats.org/officeDocument/2006/relationships/tags" Target="../tags/tag108.xml" /><Relationship Id="rId13" Type="http://schemas.openxmlformats.org/officeDocument/2006/relationships/tags" Target="../tags/tag109.xml" /><Relationship Id="rId2" Type="http://schemas.openxmlformats.org/officeDocument/2006/relationships/tags" Target="../tags/tag98.xml" /><Relationship Id="rId3" Type="http://schemas.openxmlformats.org/officeDocument/2006/relationships/tags" Target="../tags/tag99.xml" /><Relationship Id="rId4" Type="http://schemas.openxmlformats.org/officeDocument/2006/relationships/tags" Target="../tags/tag100.xml" /><Relationship Id="rId5" Type="http://schemas.openxmlformats.org/officeDocument/2006/relationships/tags" Target="../tags/tag101.xml" /><Relationship Id="rId6" Type="http://schemas.openxmlformats.org/officeDocument/2006/relationships/tags" Target="../tags/tag102.xml" /><Relationship Id="rId7" Type="http://schemas.openxmlformats.org/officeDocument/2006/relationships/tags" Target="../tags/tag103.xml" /><Relationship Id="rId8" Type="http://schemas.openxmlformats.org/officeDocument/2006/relationships/tags" Target="../tags/tag104.xml" /><Relationship Id="rId9" Type="http://schemas.openxmlformats.org/officeDocument/2006/relationships/tags" Target="../tags/tag10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tags" Target="../tags/tag120.xml" /><Relationship Id="rId13" Type="http://schemas.openxmlformats.org/officeDocument/2006/relationships/tags" Target="../tags/tag121.xml" /><Relationship Id="rId2" Type="http://schemas.openxmlformats.org/officeDocument/2006/relationships/tags" Target="../tags/tag110.xml" /><Relationship Id="rId3" Type="http://schemas.openxmlformats.org/officeDocument/2006/relationships/tags" Target="../tags/tag111.xml" /><Relationship Id="rId4" Type="http://schemas.openxmlformats.org/officeDocument/2006/relationships/tags" Target="../tags/tag112.xml" /><Relationship Id="rId5" Type="http://schemas.openxmlformats.org/officeDocument/2006/relationships/tags" Target="../tags/tag113.xml"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2.xml" /><Relationship Id="rId3" Type="http://schemas.openxmlformats.org/officeDocument/2006/relationships/tags" Target="../tags/tag123.xml" /><Relationship Id="rId4" Type="http://schemas.openxmlformats.org/officeDocument/2006/relationships/tags" Target="../tags/tag12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25.xml" /><Relationship Id="rId3" Type="http://schemas.openxmlformats.org/officeDocument/2006/relationships/tags" Target="../tags/tag126.xml" /><Relationship Id="rId4" Type="http://schemas.openxmlformats.org/officeDocument/2006/relationships/tags" Target="../tags/tag127.xml" /><Relationship Id="rId5" Type="http://schemas.openxmlformats.org/officeDocument/2006/relationships/tags" Target="../tags/tag128.xml" /><Relationship Id="rId6" Type="http://schemas.openxmlformats.org/officeDocument/2006/relationships/tags" Target="../tags/tag129.xml" /><Relationship Id="rId7" Type="http://schemas.openxmlformats.org/officeDocument/2006/relationships/tags" Target="../tags/tag130.xml" /><Relationship Id="rId8" Type="http://schemas.openxmlformats.org/officeDocument/2006/relationships/tags" Target="../tags/tag131.xml" /><Relationship Id="rId9" Type="http://schemas.openxmlformats.org/officeDocument/2006/relationships/tags" Target="../tags/tag13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1.xml" /><Relationship Id="rId11" Type="http://schemas.openxmlformats.org/officeDocument/2006/relationships/tags" Target="../tags/tag142.xml" /><Relationship Id="rId12" Type="http://schemas.openxmlformats.org/officeDocument/2006/relationships/tags" Target="../tags/tag143.xml" /><Relationship Id="rId13" Type="http://schemas.openxmlformats.org/officeDocument/2006/relationships/tags" Target="../tags/tag144.xml" /><Relationship Id="rId14" Type="http://schemas.openxmlformats.org/officeDocument/2006/relationships/tags" Target="../tags/tag145.xml" /><Relationship Id="rId15" Type="http://schemas.openxmlformats.org/officeDocument/2006/relationships/tags" Target="../tags/tag146.xml" /><Relationship Id="rId2" Type="http://schemas.openxmlformats.org/officeDocument/2006/relationships/tags" Target="../tags/tag133.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tags" Target="../tags/tag137.xml" /><Relationship Id="rId7" Type="http://schemas.openxmlformats.org/officeDocument/2006/relationships/tags" Target="../tags/tag138.xml" /><Relationship Id="rId8" Type="http://schemas.openxmlformats.org/officeDocument/2006/relationships/tags" Target="../tags/tag139.xml" /><Relationship Id="rId9" Type="http://schemas.openxmlformats.org/officeDocument/2006/relationships/tags" Target="../tags/tag14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47.xml" /><Relationship Id="rId3" Type="http://schemas.openxmlformats.org/officeDocument/2006/relationships/tags" Target="../tags/tag148.xml" /><Relationship Id="rId4" Type="http://schemas.openxmlformats.org/officeDocument/2006/relationships/tags" Target="../tags/tag149.xml" /><Relationship Id="rId5" Type="http://schemas.openxmlformats.org/officeDocument/2006/relationships/tags" Target="../tags/tag150.xml" /><Relationship Id="rId6" Type="http://schemas.openxmlformats.org/officeDocument/2006/relationships/tags" Target="../tags/tag151.xml" /><Relationship Id="rId7" Type="http://schemas.openxmlformats.org/officeDocument/2006/relationships/tags" Target="../tags/tag152.xml" /><Relationship Id="rId8" Type="http://schemas.openxmlformats.org/officeDocument/2006/relationships/tags" Target="../tags/tag153.xml" /><Relationship Id="rId9" Type="http://schemas.openxmlformats.org/officeDocument/2006/relationships/tags" Target="../tags/tag15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5.xml" /><Relationship Id="rId3" Type="http://schemas.openxmlformats.org/officeDocument/2006/relationships/tags" Target="../tags/tag156.xml" /><Relationship Id="rId4" Type="http://schemas.openxmlformats.org/officeDocument/2006/relationships/tags" Target="../tags/tag15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8061053136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a:xfrm>
            <a:off x="2292545" y="1840534"/>
            <a:ext cx="7601258" cy="1987554"/>
          </a:xfrm>
        </p:spPr>
        <p:txBody>
          <a:bodyPr/>
          <a:lstStyle/>
          <a:p>
            <a:r>
              <a:rPr lang="zh-CN" altLang="en-US"/>
              <a:t>初中教育中问答式教学的研究与实践</a:t>
            </a:r>
            <a:endParaRPr lang="zh-CN" altLang="en-US"/>
          </a:p>
        </p:txBody>
      </p:sp>
      <p:sp>
        <p:nvSpPr>
          <p:cNvPr id="1048650" name="副标题"/>
          <p:cNvSpPr>
            <a:spLocks noGrp="1"/>
          </p:cNvSpPr>
          <p:nvPr>
            <p:ph type="subTitle" idx="1"/>
            <p:custDataLst>
              <p:tags r:id="rId3"/>
            </p:custDataLst>
          </p:nvPr>
        </p:nvSpPr>
        <p:spPr>
          <a:xfrm>
            <a:off x="2292545" y="4102538"/>
            <a:ext cx="7601258" cy="711200"/>
          </a:xfrm>
        </p:spPr>
        <p:txBody>
          <a:bodyPr/>
          <a:lstStyle/>
          <a:p>
            <a:r>
              <a:rPr lang="zh-CN" altLang="en-US"/>
              <a:t>单击此处添加副标题</a:t>
            </a:r>
            <a:endParaRPr lang="zh-CN" altLang="en-US"/>
          </a:p>
        </p:txBody>
      </p:sp>
      <p:sp>
        <p:nvSpPr>
          <p:cNvPr id="1048652" name="文本占位符 23"/>
          <p:cNvSpPr>
            <a:spLocks noGrp="1"/>
          </p:cNvSpPr>
          <p:nvPr>
            <p:ph type="body" sz="quarter" idx="17"/>
            <p:custDataLst>
              <p:tags r:id="rId4"/>
            </p:custDataLst>
          </p:nvPr>
        </p:nvSpPr>
        <p:spPr>
          <a:xfrm>
            <a:off x="4721574" y="4834209"/>
            <a:ext cx="2743199" cy="504000"/>
          </a:xfrm>
        </p:spPr>
        <p:txBody>
          <a:bodyPr/>
          <a:lstStyle/>
          <a:p>
            <a:r>
              <a:rPr lang="zh-CN" altLang="en-US"/>
              <a:t>汇报人：</a:t>
            </a:r>
            <a:r>
              <a:rPr lang="en-US" altLang="zh-CN"/>
              <a:t>xxx</a:t>
            </a:r>
            <a:endParaRPr lang="zh-CN" altLang="en-US"/>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762" name="标题"/>
          <p:cNvSpPr>
            <a:spLocks noGrp="1"/>
          </p:cNvSpPr>
          <p:nvPr>
            <p:ph type="title"/>
            <p:custDataLst>
              <p:tags r:id="rId2"/>
            </p:custDataLst>
          </p:nvPr>
        </p:nvSpPr>
        <p:spPr>
          <a:xfrm>
            <a:off x="4655999" y="919175"/>
            <a:ext cx="2880000" cy="1081088"/>
          </a:xfrm>
        </p:spPr>
        <p:txBody>
          <a:bodyPr/>
          <a:lstStyle/>
          <a:p>
            <a:r>
              <a:rPr lang="zh-CN" altLang="en-US"/>
              <a:t>目录</a:t>
            </a:r>
            <a:endParaRPr lang="zh-CN" altLang="en-US"/>
          </a:p>
        </p:txBody>
      </p:sp>
      <p:sp>
        <p:nvSpPr>
          <p:cNvPr id="1048764" name="副标题"/>
          <p:cNvSpPr>
            <a:spLocks noGrp="1"/>
          </p:cNvSpPr>
          <p:nvPr>
            <p:ph type="body" idx="1"/>
            <p:custDataLst>
              <p:tags r:id="rId3"/>
            </p:custDataLst>
          </p:nvPr>
        </p:nvSpPr>
        <p:spPr>
          <a:xfrm>
            <a:off x="4656000" y="2089175"/>
            <a:ext cx="2880000" cy="504000"/>
          </a:xfrm>
        </p:spPr>
        <p:txBody>
          <a:bodyPr/>
          <a:lstStyle/>
          <a:p>
            <a:r>
              <a:rPr lang="en-US" altLang="zh-CN"/>
              <a:t>CONTENTS</a:t>
            </a:r>
            <a:endParaRPr lang="zh-CN" altLang="en-US"/>
          </a:p>
        </p:txBody>
      </p:sp>
      <p:sp>
        <p:nvSpPr>
          <p:cNvPr id="1048766" name="矩形: 圆角 7"/>
          <p:cNvSpPr/>
          <p:nvPr>
            <p:custDataLst>
              <p:tags r:id="rId4"/>
            </p:custDataLst>
          </p:nvPr>
        </p:nvSpPr>
        <p:spPr>
          <a:xfrm>
            <a:off x="328295" y="4233545"/>
            <a:ext cx="2199640" cy="2133600"/>
          </a:xfrm>
          <a:prstGeom prst="roundRect">
            <a:avLst>
              <a:gd name="adj" fmla="val 9140"/>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accent1"/>
              </a:solidFill>
              <a:cs typeface="微软雅黑" panose="020b0503020204020204" charset="-122"/>
            </a:endParaRPr>
          </a:p>
        </p:txBody>
      </p:sp>
      <p:sp>
        <p:nvSpPr>
          <p:cNvPr id="1048768" name="矩形: 圆角 10"/>
          <p:cNvSpPr/>
          <p:nvPr>
            <p:custDataLst>
              <p:tags r:id="rId5"/>
            </p:custDataLst>
          </p:nvPr>
        </p:nvSpPr>
        <p:spPr>
          <a:xfrm>
            <a:off x="2660650" y="4233545"/>
            <a:ext cx="2199640" cy="2133600"/>
          </a:xfrm>
          <a:prstGeom prst="roundRect">
            <a:avLst>
              <a:gd name="adj" fmla="val 9140"/>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accent1"/>
              </a:solidFill>
              <a:cs typeface="微软雅黑" panose="020b0503020204020204" charset="-122"/>
            </a:endParaRPr>
          </a:p>
        </p:txBody>
      </p:sp>
      <p:sp>
        <p:nvSpPr>
          <p:cNvPr id="1048770" name="矩形: 圆角 13"/>
          <p:cNvSpPr/>
          <p:nvPr>
            <p:custDataLst>
              <p:tags r:id="rId6"/>
            </p:custDataLst>
          </p:nvPr>
        </p:nvSpPr>
        <p:spPr>
          <a:xfrm>
            <a:off x="4994275" y="4233545"/>
            <a:ext cx="2199640" cy="2133600"/>
          </a:xfrm>
          <a:prstGeom prst="roundRect">
            <a:avLst>
              <a:gd name="adj" fmla="val 9140"/>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solidFill>
                <a:schemeClr val="accent1"/>
              </a:solidFill>
              <a:cs typeface="微软雅黑" panose="020b0503020204020204" charset="-122"/>
            </a:endParaRPr>
          </a:p>
        </p:txBody>
      </p:sp>
      <p:sp>
        <p:nvSpPr>
          <p:cNvPr id="1048772" name="矩形: 圆角 16"/>
          <p:cNvSpPr/>
          <p:nvPr>
            <p:custDataLst>
              <p:tags r:id="rId7"/>
            </p:custDataLst>
          </p:nvPr>
        </p:nvSpPr>
        <p:spPr>
          <a:xfrm>
            <a:off x="7327265" y="4233545"/>
            <a:ext cx="2199640" cy="2133600"/>
          </a:xfrm>
          <a:prstGeom prst="roundRect">
            <a:avLst>
              <a:gd name="adj" fmla="val 9140"/>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b="1">
              <a:solidFill>
                <a:schemeClr val="accent1"/>
              </a:solidFill>
              <a:cs typeface="微软雅黑" panose="020b0503020204020204" charset="-122"/>
            </a:endParaRPr>
          </a:p>
        </p:txBody>
      </p:sp>
      <p:sp>
        <p:nvSpPr>
          <p:cNvPr id="1048774" name="文本框 14"/>
          <p:cNvSpPr txBox="1"/>
          <p:nvPr>
            <p:custDataLst>
              <p:tags r:id="rId8"/>
            </p:custDataLst>
          </p:nvPr>
        </p:nvSpPr>
        <p:spPr>
          <a:xfrm flipH="1">
            <a:off x="328295" y="5046156"/>
            <a:ext cx="2045970" cy="1136432"/>
          </a:xfrm>
          <a:prstGeom prst="rect">
            <a:avLst/>
          </a:prstGeom>
          <a:noFill/>
        </p:spPr>
        <p:txBody>
          <a:bodyPr vert="horz" wrap="square">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accent1"/>
                </a:solidFill>
                <a:effectLst/>
                <a:latin typeface="+mj-ea"/>
                <a:ea typeface="+mj-ea"/>
                <a:cs typeface="微软雅黑" panose="020b0503020204020204" charset="-122"/>
              </a:rPr>
              <a:t>问答式教学的理论基础</a:t>
            </a:r>
            <a:endParaRPr lang="zh-CN" altLang="en-US" sz="2400" b="1">
              <a:solidFill>
                <a:schemeClr val="accent1"/>
              </a:solidFill>
              <a:effectLst/>
              <a:latin typeface="+mj-ea"/>
              <a:ea typeface="+mj-ea"/>
              <a:cs typeface="微软雅黑" panose="020b0503020204020204" charset="-122"/>
            </a:endParaRPr>
          </a:p>
        </p:txBody>
      </p:sp>
      <p:sp>
        <p:nvSpPr>
          <p:cNvPr id="1048776" name="文本框 17"/>
          <p:cNvSpPr txBox="1"/>
          <p:nvPr>
            <p:custDataLst>
              <p:tags r:id="rId9"/>
            </p:custDataLst>
          </p:nvPr>
        </p:nvSpPr>
        <p:spPr>
          <a:xfrm>
            <a:off x="328295" y="4422586"/>
            <a:ext cx="2044700" cy="639445"/>
          </a:xfrm>
          <a:prstGeom prst="rect">
            <a:avLst/>
          </a:prstGeom>
          <a:noFill/>
        </p:spPr>
        <p:txBody>
          <a:bodyPr wrap="square"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chemeClr val="accent1"/>
                </a:solidFill>
                <a:latin typeface="+mj-ea"/>
                <a:ea typeface="+mj-ea"/>
                <a:cs typeface="微软雅黑" panose="020b0503020204020204" charset="-122"/>
              </a:rPr>
              <a:t>Part One</a:t>
            </a:r>
            <a:endParaRPr lang="en-US" altLang="zh-CN" sz="2000">
              <a:solidFill>
                <a:schemeClr val="accent1"/>
              </a:solidFill>
              <a:latin typeface="+mj-ea"/>
              <a:ea typeface="+mj-ea"/>
              <a:cs typeface="微软雅黑" panose="020b0503020204020204" charset="-122"/>
            </a:endParaRPr>
          </a:p>
        </p:txBody>
      </p:sp>
      <p:sp>
        <p:nvSpPr>
          <p:cNvPr id="1048778" name="矩形: 圆角 16"/>
          <p:cNvSpPr/>
          <p:nvPr>
            <p:custDataLst>
              <p:tags r:id="rId10"/>
            </p:custDataLst>
          </p:nvPr>
        </p:nvSpPr>
        <p:spPr>
          <a:xfrm>
            <a:off x="9660255" y="4233545"/>
            <a:ext cx="2199640" cy="2133600"/>
          </a:xfrm>
          <a:prstGeom prst="roundRect">
            <a:avLst>
              <a:gd name="adj" fmla="val 9140"/>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b="1">
              <a:solidFill>
                <a:schemeClr val="accent1"/>
              </a:solidFill>
              <a:cs typeface="微软雅黑" panose="020b0503020204020204" charset="-122"/>
            </a:endParaRPr>
          </a:p>
        </p:txBody>
      </p:sp>
      <p:sp>
        <p:nvSpPr>
          <p:cNvPr id="1048780" name="文本框 14"/>
          <p:cNvSpPr txBox="1"/>
          <p:nvPr>
            <p:custDataLst>
              <p:tags r:id="rId11"/>
            </p:custDataLst>
          </p:nvPr>
        </p:nvSpPr>
        <p:spPr>
          <a:xfrm flipH="1">
            <a:off x="2661285" y="5046156"/>
            <a:ext cx="2045970" cy="1136432"/>
          </a:xfrm>
          <a:prstGeom prst="rect">
            <a:avLst/>
          </a:prstGeom>
          <a:noFill/>
        </p:spPr>
        <p:txBody>
          <a:bodyPr vert="horz" wrap="square">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accent1"/>
                </a:solidFill>
                <a:effectLst/>
                <a:latin typeface="+mj-ea"/>
                <a:ea typeface="+mj-ea"/>
                <a:cs typeface="微软雅黑" panose="020b0503020204020204" charset="-122"/>
              </a:rPr>
              <a:t>初中问答式教学的实践应用</a:t>
            </a:r>
            <a:endParaRPr lang="zh-CN" altLang="en-US" sz="2400" b="1">
              <a:solidFill>
                <a:schemeClr val="accent1"/>
              </a:solidFill>
              <a:effectLst/>
              <a:latin typeface="+mj-ea"/>
              <a:ea typeface="+mj-ea"/>
              <a:cs typeface="微软雅黑" panose="020b0503020204020204" charset="-122"/>
            </a:endParaRPr>
          </a:p>
        </p:txBody>
      </p:sp>
      <p:sp>
        <p:nvSpPr>
          <p:cNvPr id="1048782" name="文本框 17"/>
          <p:cNvSpPr txBox="1"/>
          <p:nvPr>
            <p:custDataLst>
              <p:tags r:id="rId12"/>
            </p:custDataLst>
          </p:nvPr>
        </p:nvSpPr>
        <p:spPr>
          <a:xfrm>
            <a:off x="2661285" y="4422586"/>
            <a:ext cx="2044700" cy="639445"/>
          </a:xfrm>
          <a:prstGeom prst="rect">
            <a:avLst/>
          </a:prstGeom>
          <a:noFill/>
        </p:spPr>
        <p:txBody>
          <a:bodyPr wrap="square"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chemeClr val="accent1"/>
                </a:solidFill>
                <a:latin typeface="+mj-ea"/>
                <a:ea typeface="+mj-ea"/>
                <a:cs typeface="微软雅黑" panose="020b0503020204020204" charset="-122"/>
              </a:rPr>
              <a:t>Part Two</a:t>
            </a:r>
            <a:endParaRPr lang="en-US" altLang="zh-CN" sz="2000">
              <a:solidFill>
                <a:schemeClr val="accent1"/>
              </a:solidFill>
              <a:latin typeface="+mj-ea"/>
              <a:ea typeface="+mj-ea"/>
              <a:cs typeface="微软雅黑" panose="020b0503020204020204" charset="-122"/>
            </a:endParaRPr>
          </a:p>
        </p:txBody>
      </p:sp>
      <p:sp>
        <p:nvSpPr>
          <p:cNvPr id="1048784" name="文本框 14"/>
          <p:cNvSpPr txBox="1"/>
          <p:nvPr>
            <p:custDataLst>
              <p:tags r:id="rId13"/>
            </p:custDataLst>
          </p:nvPr>
        </p:nvSpPr>
        <p:spPr>
          <a:xfrm flipH="1">
            <a:off x="4994275" y="5046156"/>
            <a:ext cx="2045970" cy="1136432"/>
          </a:xfrm>
          <a:prstGeom prst="rect">
            <a:avLst/>
          </a:prstGeom>
          <a:noFill/>
        </p:spPr>
        <p:txBody>
          <a:bodyPr vert="horz" wrap="square">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accent1"/>
                </a:solidFill>
                <a:effectLst/>
                <a:latin typeface="+mj-ea"/>
                <a:ea typeface="+mj-ea"/>
                <a:cs typeface="微软雅黑" panose="020b0503020204020204" charset="-122"/>
              </a:rPr>
              <a:t>问答式教学的实施策略与技巧</a:t>
            </a:r>
            <a:endParaRPr lang="zh-CN" altLang="en-US" sz="2400" b="1">
              <a:solidFill>
                <a:schemeClr val="accent1"/>
              </a:solidFill>
              <a:effectLst/>
              <a:latin typeface="+mj-ea"/>
              <a:ea typeface="+mj-ea"/>
              <a:cs typeface="微软雅黑" panose="020b0503020204020204" charset="-122"/>
            </a:endParaRPr>
          </a:p>
        </p:txBody>
      </p:sp>
      <p:sp>
        <p:nvSpPr>
          <p:cNvPr id="1048786" name="文本框 17"/>
          <p:cNvSpPr txBox="1"/>
          <p:nvPr>
            <p:custDataLst>
              <p:tags r:id="rId14"/>
            </p:custDataLst>
          </p:nvPr>
        </p:nvSpPr>
        <p:spPr>
          <a:xfrm>
            <a:off x="4994275" y="4422586"/>
            <a:ext cx="2044700" cy="639445"/>
          </a:xfrm>
          <a:prstGeom prst="rect">
            <a:avLst/>
          </a:prstGeom>
          <a:noFill/>
        </p:spPr>
        <p:txBody>
          <a:bodyPr wrap="square"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chemeClr val="accent1"/>
                </a:solidFill>
                <a:latin typeface="+mj-ea"/>
                <a:ea typeface="+mj-ea"/>
                <a:cs typeface="微软雅黑" panose="020b0503020204020204" charset="-122"/>
              </a:rPr>
              <a:t>Part Three</a:t>
            </a:r>
            <a:endParaRPr lang="en-US" altLang="zh-CN" sz="2000">
              <a:solidFill>
                <a:schemeClr val="accent1"/>
              </a:solidFill>
              <a:latin typeface="+mj-ea"/>
              <a:ea typeface="+mj-ea"/>
              <a:cs typeface="微软雅黑" panose="020b0503020204020204" charset="-122"/>
            </a:endParaRPr>
          </a:p>
        </p:txBody>
      </p:sp>
      <p:sp>
        <p:nvSpPr>
          <p:cNvPr id="1048788" name="文本框 14"/>
          <p:cNvSpPr txBox="1"/>
          <p:nvPr>
            <p:custDataLst>
              <p:tags r:id="rId15"/>
            </p:custDataLst>
          </p:nvPr>
        </p:nvSpPr>
        <p:spPr>
          <a:xfrm flipH="1">
            <a:off x="7327900" y="5046156"/>
            <a:ext cx="2045970" cy="1136432"/>
          </a:xfrm>
          <a:prstGeom prst="rect">
            <a:avLst/>
          </a:prstGeom>
          <a:noFill/>
        </p:spPr>
        <p:txBody>
          <a:bodyPr vert="horz" wrap="square">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accent1"/>
                </a:solidFill>
                <a:effectLst/>
                <a:latin typeface="+mj-ea"/>
                <a:ea typeface="+mj-ea"/>
                <a:cs typeface="微软雅黑" panose="020b0503020204020204" charset="-122"/>
              </a:rPr>
              <a:t>问答式教学的评价与反思</a:t>
            </a:r>
            <a:endParaRPr lang="zh-CN" altLang="en-US" sz="2400" b="1">
              <a:solidFill>
                <a:schemeClr val="accent1"/>
              </a:solidFill>
              <a:effectLst/>
              <a:latin typeface="+mj-ea"/>
              <a:ea typeface="+mj-ea"/>
              <a:cs typeface="微软雅黑" panose="020b0503020204020204" charset="-122"/>
            </a:endParaRPr>
          </a:p>
        </p:txBody>
      </p:sp>
      <p:sp>
        <p:nvSpPr>
          <p:cNvPr id="1048790" name="文本框 17"/>
          <p:cNvSpPr txBox="1"/>
          <p:nvPr>
            <p:custDataLst>
              <p:tags r:id="rId16"/>
            </p:custDataLst>
          </p:nvPr>
        </p:nvSpPr>
        <p:spPr>
          <a:xfrm>
            <a:off x="7327900" y="4422586"/>
            <a:ext cx="2044700" cy="639445"/>
          </a:xfrm>
          <a:prstGeom prst="rect">
            <a:avLst/>
          </a:prstGeom>
          <a:noFill/>
        </p:spPr>
        <p:txBody>
          <a:bodyPr wrap="square"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chemeClr val="accent1"/>
                </a:solidFill>
                <a:latin typeface="+mj-ea"/>
                <a:ea typeface="+mj-ea"/>
                <a:cs typeface="微软雅黑" panose="020b0503020204020204" charset="-122"/>
              </a:rPr>
              <a:t>Part Four</a:t>
            </a:r>
            <a:endParaRPr lang="en-US" altLang="zh-CN" sz="2000">
              <a:solidFill>
                <a:schemeClr val="accent1"/>
              </a:solidFill>
              <a:latin typeface="+mj-ea"/>
              <a:ea typeface="+mj-ea"/>
              <a:cs typeface="微软雅黑" panose="020b0503020204020204" charset="-122"/>
            </a:endParaRPr>
          </a:p>
        </p:txBody>
      </p:sp>
      <p:sp>
        <p:nvSpPr>
          <p:cNvPr id="1048792" name="文本框 14"/>
          <p:cNvSpPr txBox="1"/>
          <p:nvPr>
            <p:custDataLst>
              <p:tags r:id="rId17"/>
            </p:custDataLst>
          </p:nvPr>
        </p:nvSpPr>
        <p:spPr>
          <a:xfrm flipH="1">
            <a:off x="9661525" y="5046156"/>
            <a:ext cx="2045970" cy="1136432"/>
          </a:xfrm>
          <a:prstGeom prst="rect">
            <a:avLst/>
          </a:prstGeom>
          <a:noFill/>
        </p:spPr>
        <p:txBody>
          <a:bodyPr vert="horz" wrap="square">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accent1"/>
                </a:solidFill>
                <a:effectLst/>
                <a:latin typeface="+mj-ea"/>
                <a:ea typeface="+mj-ea"/>
                <a:cs typeface="微软雅黑" panose="020b0503020204020204" charset="-122"/>
              </a:rPr>
              <a:t>问答式教学对初中教育的影响与启示</a:t>
            </a:r>
            <a:endParaRPr lang="zh-CN" altLang="en-US" sz="2400" b="1">
              <a:solidFill>
                <a:schemeClr val="accent1"/>
              </a:solidFill>
              <a:effectLst/>
              <a:latin typeface="+mj-ea"/>
              <a:ea typeface="+mj-ea"/>
              <a:cs typeface="微软雅黑" panose="020b0503020204020204" charset="-122"/>
            </a:endParaRPr>
          </a:p>
        </p:txBody>
      </p:sp>
      <p:sp>
        <p:nvSpPr>
          <p:cNvPr id="1048794" name="文本框 17"/>
          <p:cNvSpPr txBox="1"/>
          <p:nvPr>
            <p:custDataLst>
              <p:tags r:id="rId18"/>
            </p:custDataLst>
          </p:nvPr>
        </p:nvSpPr>
        <p:spPr>
          <a:xfrm>
            <a:off x="9661525" y="4422586"/>
            <a:ext cx="2044700" cy="639445"/>
          </a:xfrm>
          <a:prstGeom prst="rect">
            <a:avLst/>
          </a:prstGeom>
          <a:noFill/>
        </p:spPr>
        <p:txBody>
          <a:bodyPr wrap="square"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chemeClr val="accent1"/>
                </a:solidFill>
                <a:latin typeface="+mj-ea"/>
                <a:ea typeface="+mj-ea"/>
                <a:cs typeface="微软雅黑" panose="020b0503020204020204" charset="-122"/>
              </a:rPr>
              <a:t>Part Five</a:t>
            </a:r>
            <a:endParaRPr lang="en-US" altLang="zh-CN" sz="2000">
              <a:solidFill>
                <a:schemeClr val="accent1"/>
              </a:solidFill>
              <a:latin typeface="+mj-ea"/>
              <a:ea typeface="+mj-ea"/>
              <a:cs typeface="微软雅黑" panose="020b0503020204020204" charset="-122"/>
            </a:endParaRPr>
          </a:p>
        </p:txBody>
      </p:sp>
    </p:spTree>
    <p:custDataLst>
      <p:tags r:id="rId19"/>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16" name="标题"/>
          <p:cNvSpPr>
            <a:spLocks noGrp="1"/>
          </p:cNvSpPr>
          <p:nvPr>
            <p:ph type="title"/>
            <p:custDataLst>
              <p:tags r:id="rId2"/>
            </p:custDataLst>
          </p:nvPr>
        </p:nvSpPr>
        <p:spPr>
          <a:xfrm>
            <a:off x="1526400" y="3381109"/>
            <a:ext cx="9144000" cy="1152000"/>
          </a:xfrm>
        </p:spPr>
        <p:txBody>
          <a:bodyPr/>
          <a:lstStyle/>
          <a:p>
            <a:r>
              <a:rPr lang="zh-CN" altLang="en-US"/>
              <a:t>问答式教学的理论基础</a:t>
            </a:r>
            <a:endParaRPr lang="zh-CN" altLang="en-US"/>
          </a:p>
        </p:txBody>
      </p:sp>
      <p:sp>
        <p:nvSpPr>
          <p:cNvPr id="1048818" name="节编号"/>
          <p:cNvSpPr>
            <a:spLocks noGrp="1"/>
          </p:cNvSpPr>
          <p:nvPr>
            <p:ph type="body" sz="quarter" idx="13"/>
            <p:custDataLst>
              <p:tags r:id="rId3"/>
            </p:custDataLst>
          </p:nvPr>
        </p:nvSpPr>
        <p:spPr>
          <a:xfrm>
            <a:off x="1524000" y="2189693"/>
            <a:ext cx="9144000" cy="1148675"/>
          </a:xfrm>
        </p:spPr>
        <p:txBody>
          <a:bodyPr/>
          <a:lstStyle/>
          <a:p>
            <a:r>
              <a:rPr lang="en-US" altLang="zh-CN"/>
              <a:t>01</a:t>
            </a:r>
            <a:endParaRPr lang="en-US" altLang="zh-CN"/>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844" name="标题 1"/>
          <p:cNvSpPr>
            <a:spLocks noGrp="1"/>
          </p:cNvSpPr>
          <p:nvPr>
            <p:ph type="title"/>
          </p:nvPr>
        </p:nvSpPr>
        <p:spPr/>
        <p:txBody>
          <a:bodyPr/>
          <a:lstStyle/>
          <a:p>
            <a:r>
              <a:rPr lang="zh-CN" altLang="en-US"/>
              <a:t>问答式教学的定义与特点</a:t>
            </a:r>
            <a:endParaRPr lang="zh-CN" altLang="en-US"/>
          </a:p>
        </p:txBody>
      </p:sp>
      <p:sp>
        <p:nvSpPr>
          <p:cNvPr id="1048846" name="对角圆角矩形 15"/>
          <p:cNvSpPr/>
          <p:nvPr>
            <p:custDataLst>
              <p:tags r:id="rId2"/>
            </p:custDataLst>
          </p:nvPr>
        </p:nvSpPr>
        <p:spPr>
          <a:xfrm>
            <a:off x="17933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848" name="对角圆角矩形 16"/>
          <p:cNvSpPr/>
          <p:nvPr>
            <p:custDataLst>
              <p:tags r:id="rId3"/>
            </p:custDataLst>
          </p:nvPr>
        </p:nvSpPr>
        <p:spPr>
          <a:xfrm>
            <a:off x="17933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850" name="直角三角形 17"/>
          <p:cNvSpPr/>
          <p:nvPr>
            <p:custDataLst>
              <p:tags r:id="rId4"/>
            </p:custDataLst>
          </p:nvPr>
        </p:nvSpPr>
        <p:spPr>
          <a:xfrm>
            <a:off x="23589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852" name="文本框 27"/>
          <p:cNvSpPr txBox="1"/>
          <p:nvPr>
            <p:custDataLst>
              <p:tags r:id="rId5"/>
            </p:custDataLst>
          </p:nvPr>
        </p:nvSpPr>
        <p:spPr>
          <a:xfrm>
            <a:off x="2395499" y="4109581"/>
            <a:ext cx="8394896" cy="769627"/>
          </a:xfrm>
          <a:prstGeom prst="rect">
            <a:avLst/>
          </a:prstGeom>
          <a:noFill/>
        </p:spPr>
        <p:txBody>
          <a:bodyPr wrap="square" tIns="0" bIns="107950" rtlCol="0" anchor="ctr" anchorCtr="0">
            <a:normAutofit fontScale="95556"/>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问答式教学有利于培养学生的思维能力和创新能力，提高学生的学习效果和综合素质。</a:t>
            </a:r>
            <a:endParaRPr lang="en-US" altLang="zh-CN">
              <a:solidFill>
                <a:schemeClr val="dk1">
                  <a:lumMod val="80000"/>
                  <a:lumOff val="20000"/>
                </a:schemeClr>
              </a:solidFill>
              <a:latin typeface="+mn-ea"/>
              <a:sym typeface="+mn-ea"/>
            </a:endParaRPr>
          </a:p>
        </p:txBody>
      </p:sp>
      <p:sp>
        <p:nvSpPr>
          <p:cNvPr id="1048854" name="对角圆角矩形 52"/>
          <p:cNvSpPr/>
          <p:nvPr>
            <p:custDataLst>
              <p:tags r:id="rId6"/>
            </p:custDataLst>
          </p:nvPr>
        </p:nvSpPr>
        <p:spPr>
          <a:xfrm>
            <a:off x="17933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856" name="对角圆角矩形 53"/>
          <p:cNvSpPr/>
          <p:nvPr>
            <p:custDataLst>
              <p:tags r:id="rId7"/>
            </p:custDataLst>
          </p:nvPr>
        </p:nvSpPr>
        <p:spPr>
          <a:xfrm>
            <a:off x="17933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858" name="直角三角形 54"/>
          <p:cNvSpPr/>
          <p:nvPr>
            <p:custDataLst>
              <p:tags r:id="rId8"/>
            </p:custDataLst>
          </p:nvPr>
        </p:nvSpPr>
        <p:spPr>
          <a:xfrm>
            <a:off x="23589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860" name="文本框 56"/>
          <p:cNvSpPr txBox="1"/>
          <p:nvPr>
            <p:custDataLst>
              <p:tags r:id="rId9"/>
            </p:custDataLst>
          </p:nvPr>
        </p:nvSpPr>
        <p:spPr>
          <a:xfrm>
            <a:off x="2395499" y="1510531"/>
            <a:ext cx="8394896" cy="769627"/>
          </a:xfrm>
          <a:prstGeom prst="rect">
            <a:avLst/>
          </a:prstGeom>
          <a:noFill/>
        </p:spPr>
        <p:txBody>
          <a:bodyPr wrap="square" tIns="0" bIns="107950" rtlCol="0" anchor="ctr" anchorCtr="0">
            <a:normAutofit fontScale="95556"/>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问答式教学是一种以问题为导向的教学方法，旨在激发学生的学习兴趣和思考能力。</a:t>
            </a:r>
            <a:endParaRPr lang="zh-CN" altLang="en-US">
              <a:solidFill>
                <a:schemeClr val="dk1">
                  <a:lumMod val="80000"/>
                  <a:lumOff val="20000"/>
                </a:schemeClr>
              </a:solidFill>
              <a:latin typeface="+mn-ea"/>
              <a:sym typeface="+mn-ea"/>
            </a:endParaRPr>
          </a:p>
        </p:txBody>
      </p:sp>
      <p:sp>
        <p:nvSpPr>
          <p:cNvPr id="1048862" name="对角圆角矩形 5"/>
          <p:cNvSpPr/>
          <p:nvPr>
            <p:custDataLst>
              <p:tags r:id="rId10"/>
            </p:custDataLst>
          </p:nvPr>
        </p:nvSpPr>
        <p:spPr>
          <a:xfrm>
            <a:off x="17933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864" name="对角圆角矩形 6"/>
          <p:cNvSpPr/>
          <p:nvPr>
            <p:custDataLst>
              <p:tags r:id="rId11"/>
            </p:custDataLst>
          </p:nvPr>
        </p:nvSpPr>
        <p:spPr>
          <a:xfrm>
            <a:off x="17933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866" name="直角三角形 7"/>
          <p:cNvSpPr/>
          <p:nvPr>
            <p:custDataLst>
              <p:tags r:id="rId12"/>
            </p:custDataLst>
          </p:nvPr>
        </p:nvSpPr>
        <p:spPr>
          <a:xfrm>
            <a:off x="23589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868" name="文本框 8"/>
          <p:cNvSpPr txBox="1"/>
          <p:nvPr>
            <p:custDataLst>
              <p:tags r:id="rId13"/>
            </p:custDataLst>
          </p:nvPr>
        </p:nvSpPr>
        <p:spPr>
          <a:xfrm>
            <a:off x="2395499" y="2813970"/>
            <a:ext cx="8394896" cy="769627"/>
          </a:xfrm>
          <a:prstGeom prst="rect">
            <a:avLst/>
          </a:prstGeom>
          <a:noFill/>
        </p:spPr>
        <p:txBody>
          <a:bodyPr wrap="square" tIns="0" bIns="107950"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问答式教学具有互动性、探究性和开放性的特点，能够促进学生主动参与课堂讨论和思考。</a:t>
            </a:r>
            <a:endParaRPr lang="zh-CN" altLang="en-US">
              <a:solidFill>
                <a:schemeClr val="dk1">
                  <a:lumMod val="80000"/>
                  <a:lumOff val="20000"/>
                </a:schemeClr>
              </a:solidFill>
              <a:latin typeface="+mn-ea"/>
              <a:sym typeface="+mn-ea"/>
            </a:endParaRPr>
          </a:p>
        </p:txBody>
      </p:sp>
      <p:sp>
        <p:nvSpPr>
          <p:cNvPr id="1048870" name="对角圆角矩形 9"/>
          <p:cNvSpPr/>
          <p:nvPr>
            <p:custDataLst>
              <p:tags r:id="rId14"/>
            </p:custDataLst>
          </p:nvPr>
        </p:nvSpPr>
        <p:spPr>
          <a:xfrm>
            <a:off x="17933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872" name="对角圆角矩形 10"/>
          <p:cNvSpPr/>
          <p:nvPr>
            <p:custDataLst>
              <p:tags r:id="rId15"/>
            </p:custDataLst>
          </p:nvPr>
        </p:nvSpPr>
        <p:spPr>
          <a:xfrm>
            <a:off x="17933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874" name="直角三角形 11"/>
          <p:cNvSpPr/>
          <p:nvPr>
            <p:custDataLst>
              <p:tags r:id="rId16"/>
            </p:custDataLst>
          </p:nvPr>
        </p:nvSpPr>
        <p:spPr>
          <a:xfrm>
            <a:off x="23589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876" name="文本框 12"/>
          <p:cNvSpPr txBox="1"/>
          <p:nvPr>
            <p:custDataLst>
              <p:tags r:id="rId17"/>
            </p:custDataLst>
          </p:nvPr>
        </p:nvSpPr>
        <p:spPr>
          <a:xfrm>
            <a:off x="2395499" y="5405192"/>
            <a:ext cx="8394896" cy="769627"/>
          </a:xfrm>
          <a:prstGeom prst="rect">
            <a:avLst/>
          </a:prstGeom>
          <a:noFill/>
        </p:spPr>
        <p:txBody>
          <a:bodyPr wrap="square" tIns="0" bIns="107950" rtlCol="0" anchor="ctr" anchorCtr="0">
            <a:normAutofit fontScale="95556"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问答式教学在实践中需要教师根据学生的实际情况和教学内容灵活运用，以达到最佳的教学效果。</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910" name="标题 1"/>
          <p:cNvSpPr>
            <a:spLocks noGrp="1"/>
          </p:cNvSpPr>
          <p:nvPr>
            <p:ph type="title"/>
          </p:nvPr>
        </p:nvSpPr>
        <p:spPr/>
        <p:txBody>
          <a:bodyPr/>
          <a:lstStyle/>
          <a:p>
            <a:r>
              <a:rPr lang="zh-CN" altLang="en-US"/>
              <a:t>问答式教学的基本原则</a:t>
            </a:r>
            <a:endParaRPr lang="zh-CN" altLang="en-US"/>
          </a:p>
        </p:txBody>
      </p:sp>
      <p:sp>
        <p:nvSpPr>
          <p:cNvPr id="1048912" name="矩形 5"/>
          <p:cNvSpPr/>
          <p:nvPr>
            <p:custDataLst>
              <p:tags r:id="rId2"/>
            </p:custDataLst>
          </p:nvPr>
        </p:nvSpPr>
        <p:spPr>
          <a:xfrm>
            <a:off x="1524000" y="2600786"/>
            <a:ext cx="2319782" cy="234624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8914" name="矩形 10"/>
          <p:cNvSpPr/>
          <p:nvPr>
            <p:custDataLst>
              <p:tags r:id="rId3"/>
            </p:custDataLst>
          </p:nvPr>
        </p:nvSpPr>
        <p:spPr>
          <a:xfrm>
            <a:off x="1841772" y="2595642"/>
            <a:ext cx="476305" cy="24697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8916" name="TextBox 2"/>
          <p:cNvSpPr txBox="1"/>
          <p:nvPr>
            <p:custDataLst>
              <p:tags r:id="rId4"/>
            </p:custDataLst>
          </p:nvPr>
        </p:nvSpPr>
        <p:spPr>
          <a:xfrm>
            <a:off x="1662883" y="3114594"/>
            <a:ext cx="2042231" cy="1649085"/>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尊重学生的主体地位，鼓励学生积极参与课堂问答。</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8918" name="矩形 6"/>
          <p:cNvSpPr/>
          <p:nvPr>
            <p:custDataLst>
              <p:tags r:id="rId5"/>
            </p:custDataLst>
          </p:nvPr>
        </p:nvSpPr>
        <p:spPr>
          <a:xfrm>
            <a:off x="4031888" y="2600786"/>
            <a:ext cx="2319782" cy="234624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8920" name="矩形 11"/>
          <p:cNvSpPr/>
          <p:nvPr>
            <p:custDataLst>
              <p:tags r:id="rId6"/>
            </p:custDataLst>
          </p:nvPr>
        </p:nvSpPr>
        <p:spPr>
          <a:xfrm>
            <a:off x="4366806" y="2595642"/>
            <a:ext cx="476305" cy="24697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8922" name="TextBox 2"/>
          <p:cNvSpPr txBox="1"/>
          <p:nvPr>
            <p:custDataLst>
              <p:tags r:id="rId7"/>
            </p:custDataLst>
          </p:nvPr>
        </p:nvSpPr>
        <p:spPr>
          <a:xfrm>
            <a:off x="4170199" y="3114594"/>
            <a:ext cx="2042231" cy="1649085"/>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教师发挥主导作用，精心设计问题，引导学生思考。</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8924" name="矩形 33"/>
          <p:cNvSpPr/>
          <p:nvPr>
            <p:custDataLst>
              <p:tags r:id="rId8"/>
            </p:custDataLst>
          </p:nvPr>
        </p:nvSpPr>
        <p:spPr>
          <a:xfrm>
            <a:off x="6535775" y="2600786"/>
            <a:ext cx="2319782" cy="234624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8926" name="矩形 37"/>
          <p:cNvSpPr/>
          <p:nvPr>
            <p:custDataLst>
              <p:tags r:id="rId9"/>
            </p:custDataLst>
          </p:nvPr>
        </p:nvSpPr>
        <p:spPr>
          <a:xfrm>
            <a:off x="6853547" y="2595642"/>
            <a:ext cx="476305" cy="24697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8928" name="TextBox 2"/>
          <p:cNvSpPr txBox="1"/>
          <p:nvPr>
            <p:custDataLst>
              <p:tags r:id="rId10"/>
            </p:custDataLst>
          </p:nvPr>
        </p:nvSpPr>
        <p:spPr>
          <a:xfrm>
            <a:off x="6674657" y="3114594"/>
            <a:ext cx="2042231" cy="1649085"/>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问题设计应具有针对性和层次性，适应不同学生的需求。</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8930" name="矩形 34"/>
          <p:cNvSpPr/>
          <p:nvPr>
            <p:custDataLst>
              <p:tags r:id="rId11"/>
            </p:custDataLst>
          </p:nvPr>
        </p:nvSpPr>
        <p:spPr>
          <a:xfrm>
            <a:off x="9034518" y="2600786"/>
            <a:ext cx="2319782" cy="234624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8932" name="矩形 38"/>
          <p:cNvSpPr/>
          <p:nvPr>
            <p:custDataLst>
              <p:tags r:id="rId12"/>
            </p:custDataLst>
          </p:nvPr>
        </p:nvSpPr>
        <p:spPr>
          <a:xfrm>
            <a:off x="9369437" y="2595642"/>
            <a:ext cx="476305" cy="24697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8934" name="TextBox 2"/>
          <p:cNvSpPr txBox="1"/>
          <p:nvPr>
            <p:custDataLst>
              <p:tags r:id="rId13"/>
            </p:custDataLst>
          </p:nvPr>
        </p:nvSpPr>
        <p:spPr>
          <a:xfrm>
            <a:off x="9173401" y="3114594"/>
            <a:ext cx="2042231" cy="1649085"/>
          </a:xfrm>
          <a:prstGeom prst="rect">
            <a:avLst/>
          </a:prstGeom>
          <a:noFill/>
        </p:spPr>
        <p:txBody>
          <a:bodyPr wrap="square"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注重培养学生的思维能力和创新能力，鼓励开放式回答。</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68" name="标题 1"/>
          <p:cNvSpPr>
            <a:spLocks noGrp="1"/>
          </p:cNvSpPr>
          <p:nvPr>
            <p:ph type="title"/>
          </p:nvPr>
        </p:nvSpPr>
        <p:spPr/>
        <p:txBody>
          <a:bodyPr/>
          <a:lstStyle/>
          <a:p>
            <a:r>
              <a:rPr lang="zh-CN" altLang="en-US"/>
              <a:t>问答式教学的理论基础</a:t>
            </a:r>
            <a:endParaRPr lang="zh-CN" altLang="en-US"/>
          </a:p>
        </p:txBody>
      </p:sp>
      <p:sp>
        <p:nvSpPr>
          <p:cNvPr id="1048970" name="任意多边形 20"/>
          <p:cNvSpPr/>
          <p:nvPr>
            <p:custDataLst>
              <p:tags r:id="rId2"/>
            </p:custDataLst>
          </p:nvPr>
        </p:nvSpPr>
        <p:spPr>
          <a:xfrm rot="2700000">
            <a:off x="2018882"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8972" name="文本框 24"/>
          <p:cNvSpPr txBox="1"/>
          <p:nvPr>
            <p:custDataLst>
              <p:tags r:id="rId3"/>
            </p:custDataLst>
          </p:nvPr>
        </p:nvSpPr>
        <p:spPr bwMode="auto">
          <a:xfrm>
            <a:off x="1660431"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建构主义学习理论：强调学习者在真实情境中主动建构知识，通过问题解决来促进深度学习。</a:t>
            </a:r>
            <a:endParaRPr lang="zh-CN" altLang="en-US" spc="150">
              <a:solidFill>
                <a:schemeClr val="tx1">
                  <a:lumMod val="75000"/>
                  <a:lumOff val="25000"/>
                </a:schemeClr>
              </a:solidFill>
              <a:latin typeface="+mn-ea"/>
              <a:sym typeface="+mn-ea"/>
            </a:endParaRPr>
          </a:p>
        </p:txBody>
      </p:sp>
      <p:sp>
        <p:nvSpPr>
          <p:cNvPr id="1048974" name="矩形 42"/>
          <p:cNvSpPr/>
          <p:nvPr>
            <p:custDataLst>
              <p:tags r:id="rId4"/>
            </p:custDataLst>
          </p:nvPr>
        </p:nvSpPr>
        <p:spPr>
          <a:xfrm>
            <a:off x="1793458" y="2733328"/>
            <a:ext cx="1742579" cy="123401"/>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8976" name="任意多边形 18"/>
          <p:cNvSpPr/>
          <p:nvPr>
            <p:custDataLst>
              <p:tags r:id="rId5"/>
            </p:custDataLst>
          </p:nvPr>
        </p:nvSpPr>
        <p:spPr>
          <a:xfrm rot="5400000">
            <a:off x="4535245"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8978" name="文本框 27"/>
          <p:cNvSpPr txBox="1"/>
          <p:nvPr>
            <p:custDataLst>
              <p:tags r:id="rId6"/>
            </p:custDataLst>
          </p:nvPr>
        </p:nvSpPr>
        <p:spPr bwMode="auto">
          <a:xfrm>
            <a:off x="4176139" y="3113403"/>
            <a:ext cx="2008977" cy="3064097"/>
          </a:xfrm>
          <a:prstGeom prst="rect">
            <a:avLst/>
          </a:prstGeom>
          <a:noFill/>
        </p:spPr>
        <p:txBody>
          <a:bodyPr vert="horz" wrap="square" lIns="91440" tIns="45720" rIns="91440" bIns="45720" rtlCol="0" anchor="t" anchorCtr="0">
            <a:normAutofit fontScale="9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认知心理学理论：认为问题解决是思维过程的重要组成部分，通过问答式教学可以提高学生的思维能力和创新能力。</a:t>
            </a:r>
            <a:endParaRPr lang="zh-CN" altLang="en-US" sz="2000" spc="150">
              <a:solidFill>
                <a:schemeClr val="tx1">
                  <a:lumMod val="75000"/>
                  <a:lumOff val="25000"/>
                </a:schemeClr>
              </a:solidFill>
              <a:latin typeface="+mn-ea"/>
              <a:sym typeface="+mn-ea"/>
            </a:endParaRPr>
          </a:p>
        </p:txBody>
      </p:sp>
      <p:sp>
        <p:nvSpPr>
          <p:cNvPr id="1048980" name="矩形 43"/>
          <p:cNvSpPr/>
          <p:nvPr>
            <p:custDataLst>
              <p:tags r:id="rId7"/>
            </p:custDataLst>
          </p:nvPr>
        </p:nvSpPr>
        <p:spPr>
          <a:xfrm>
            <a:off x="4309821" y="2733328"/>
            <a:ext cx="1742579" cy="123401"/>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8982" name="任意多边形 21"/>
          <p:cNvSpPr/>
          <p:nvPr>
            <p:custDataLst>
              <p:tags r:id="rId8"/>
            </p:custDataLst>
          </p:nvPr>
        </p:nvSpPr>
        <p:spPr>
          <a:xfrm rot="18900000" flipH="1">
            <a:off x="7050953"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8984" name="文本框 30"/>
          <p:cNvSpPr txBox="1"/>
          <p:nvPr>
            <p:custDataLst>
              <p:tags r:id="rId9"/>
            </p:custDataLst>
          </p:nvPr>
        </p:nvSpPr>
        <p:spPr bwMode="auto">
          <a:xfrm>
            <a:off x="6692502"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人本主义教育理论：强调学生的主体性和情感因素，认为问答式教学能够促进学生的自我实现和全面发展。</a:t>
            </a:r>
            <a:endParaRPr lang="zh-CN" altLang="en-US" spc="150">
              <a:solidFill>
                <a:schemeClr val="tx1">
                  <a:lumMod val="75000"/>
                  <a:lumOff val="25000"/>
                </a:schemeClr>
              </a:solidFill>
              <a:latin typeface="+mn-ea"/>
              <a:sym typeface="+mn-ea"/>
            </a:endParaRPr>
          </a:p>
        </p:txBody>
      </p:sp>
      <p:sp>
        <p:nvSpPr>
          <p:cNvPr id="1048986" name="矩形 44"/>
          <p:cNvSpPr/>
          <p:nvPr>
            <p:custDataLst>
              <p:tags r:id="rId10"/>
            </p:custDataLst>
          </p:nvPr>
        </p:nvSpPr>
        <p:spPr>
          <a:xfrm>
            <a:off x="6824873" y="2733328"/>
            <a:ext cx="1742579" cy="123401"/>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8988" name="任意多边形 22"/>
          <p:cNvSpPr/>
          <p:nvPr>
            <p:custDataLst>
              <p:tags r:id="rId11"/>
            </p:custDataLst>
          </p:nvPr>
        </p:nvSpPr>
        <p:spPr>
          <a:xfrm rot="2700000" flipH="1" flipV="1">
            <a:off x="9566661"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8990" name="文本框 33"/>
          <p:cNvSpPr txBox="1"/>
          <p:nvPr>
            <p:custDataLst>
              <p:tags r:id="rId12"/>
            </p:custDataLst>
          </p:nvPr>
        </p:nvSpPr>
        <p:spPr bwMode="auto">
          <a:xfrm>
            <a:off x="9208210" y="3113403"/>
            <a:ext cx="2008977" cy="3064097"/>
          </a:xfrm>
          <a:prstGeom prst="rect">
            <a:avLst/>
          </a:prstGeom>
          <a:noFill/>
        </p:spPr>
        <p:txBody>
          <a:bodyPr vert="horz" wrap="square" lIns="91440" tIns="45720" rIns="91440" bIns="45720" rtlCol="0" anchor="t" anchorCtr="0">
            <a:normAutofit fontScale="9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情境教学理论：认为学习应该与情境相联系，问答式教学能够帮助学生将知识应用于实际情境中，提高解决问题的能力。</a:t>
            </a:r>
            <a:endParaRPr lang="zh-CN" altLang="en-US" sz="2000" spc="150">
              <a:solidFill>
                <a:schemeClr val="tx1">
                  <a:lumMod val="75000"/>
                  <a:lumOff val="25000"/>
                </a:schemeClr>
              </a:solidFill>
              <a:latin typeface="+mn-ea"/>
              <a:sym typeface="+mn-ea"/>
            </a:endParaRPr>
          </a:p>
        </p:txBody>
      </p:sp>
      <p:sp>
        <p:nvSpPr>
          <p:cNvPr id="1048992" name="矩形 45"/>
          <p:cNvSpPr/>
          <p:nvPr>
            <p:custDataLst>
              <p:tags r:id="rId13"/>
            </p:custDataLst>
          </p:nvPr>
        </p:nvSpPr>
        <p:spPr>
          <a:xfrm>
            <a:off x="9341237" y="2733328"/>
            <a:ext cx="1742579" cy="123401"/>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26" name="标题"/>
          <p:cNvSpPr>
            <a:spLocks noGrp="1"/>
          </p:cNvSpPr>
          <p:nvPr>
            <p:ph type="title"/>
            <p:custDataLst>
              <p:tags r:id="rId2"/>
            </p:custDataLst>
          </p:nvPr>
        </p:nvSpPr>
        <p:spPr>
          <a:xfrm>
            <a:off x="1526400" y="3381109"/>
            <a:ext cx="9144000" cy="1152000"/>
          </a:xfrm>
        </p:spPr>
        <p:txBody>
          <a:bodyPr/>
          <a:lstStyle/>
          <a:p>
            <a:r>
              <a:rPr lang="zh-CN" altLang="en-US"/>
              <a:t>初中问答式教学的实践应用</a:t>
            </a:r>
            <a:endParaRPr lang="zh-CN" altLang="en-US"/>
          </a:p>
        </p:txBody>
      </p:sp>
      <p:sp>
        <p:nvSpPr>
          <p:cNvPr id="1049028" name="节编号"/>
          <p:cNvSpPr>
            <a:spLocks noGrp="1"/>
          </p:cNvSpPr>
          <p:nvPr>
            <p:ph type="body" sz="quarter" idx="13"/>
            <p:custDataLst>
              <p:tags r:id="rId3"/>
            </p:custDataLst>
          </p:nvPr>
        </p:nvSpPr>
        <p:spPr>
          <a:xfrm>
            <a:off x="1524000" y="2189693"/>
            <a:ext cx="9144000" cy="1148675"/>
          </a:xfrm>
        </p:spPr>
        <p:txBody>
          <a:bodyPr/>
          <a:lstStyle/>
          <a:p>
            <a:r>
              <a:rPr lang="en-US" altLang="zh-CN"/>
              <a:t>02</a:t>
            </a:r>
            <a:endParaRPr lang="en-US" altLang="zh-CN"/>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054" name="标题 1"/>
          <p:cNvSpPr>
            <a:spLocks noGrp="1"/>
          </p:cNvSpPr>
          <p:nvPr>
            <p:ph type="title"/>
          </p:nvPr>
        </p:nvSpPr>
        <p:spPr/>
        <p:txBody>
          <a:bodyPr/>
          <a:lstStyle/>
          <a:p>
            <a:r>
              <a:rPr lang="zh-CN" altLang="en-US"/>
              <a:t>问答式教学在初中课堂中的应用模式</a:t>
            </a:r>
            <a:endParaRPr lang="zh-CN" altLang="en-US"/>
          </a:p>
        </p:txBody>
      </p:sp>
      <p:sp>
        <p:nvSpPr>
          <p:cNvPr id="1049056" name="五边形 30"/>
          <p:cNvSpPr/>
          <p:nvPr>
            <p:custDataLst>
              <p:tags r:id="rId2"/>
            </p:custDataLst>
          </p:nvPr>
        </p:nvSpPr>
        <p:spPr>
          <a:xfrm>
            <a:off x="1524000" y="3254120"/>
            <a:ext cx="2605327" cy="1059031"/>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58" name="燕尾形 36"/>
          <p:cNvSpPr/>
          <p:nvPr>
            <p:custDataLst>
              <p:tags r:id="rId3"/>
            </p:custDataLst>
          </p:nvPr>
        </p:nvSpPr>
        <p:spPr>
          <a:xfrm>
            <a:off x="3864767" y="3254120"/>
            <a:ext cx="2605327" cy="1059031"/>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60" name="燕尾形 37"/>
          <p:cNvSpPr/>
          <p:nvPr>
            <p:custDataLst>
              <p:tags r:id="rId4"/>
            </p:custDataLst>
          </p:nvPr>
        </p:nvSpPr>
        <p:spPr>
          <a:xfrm>
            <a:off x="8546301" y="3254120"/>
            <a:ext cx="2605327" cy="1059031"/>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62" name="燕尾形 38"/>
          <p:cNvSpPr/>
          <p:nvPr>
            <p:custDataLst>
              <p:tags r:id="rId5"/>
            </p:custDataLst>
          </p:nvPr>
        </p:nvSpPr>
        <p:spPr>
          <a:xfrm>
            <a:off x="6205534" y="3254120"/>
            <a:ext cx="2605327" cy="1059031"/>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64" name="文本框 3"/>
          <p:cNvSpPr txBox="1"/>
          <p:nvPr>
            <p:custDataLst>
              <p:tags r:id="rId6"/>
            </p:custDataLst>
          </p:nvPr>
        </p:nvSpPr>
        <p:spPr>
          <a:xfrm>
            <a:off x="3810275" y="4539015"/>
            <a:ext cx="2809868" cy="123119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回答：学生独立思考或小组讨论后，积极回答问题，教师给予反馈和评价。</a:t>
            </a:r>
            <a:endParaRPr lang="zh-CN" altLang="en-US" sz="1400" spc="150">
              <a:solidFill>
                <a:schemeClr val="tx1"/>
              </a:solidFill>
              <a:effectLst/>
              <a:latin typeface="+mn-ea"/>
              <a:sym typeface="+mn-ea"/>
            </a:endParaRPr>
          </a:p>
        </p:txBody>
      </p:sp>
      <p:sp>
        <p:nvSpPr>
          <p:cNvPr id="1049066" name="文本框 6"/>
          <p:cNvSpPr txBox="1"/>
          <p:nvPr>
            <p:custDataLst>
              <p:tags r:id="rId7"/>
            </p:custDataLst>
          </p:nvPr>
        </p:nvSpPr>
        <p:spPr>
          <a:xfrm>
            <a:off x="1524000" y="1772582"/>
            <a:ext cx="2809868" cy="1267521"/>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提问：教师根据教学内容提出问题，引导学生思考和回答。</a:t>
            </a:r>
            <a:endParaRPr lang="zh-CN" altLang="en-US" sz="1400" spc="150">
              <a:solidFill>
                <a:schemeClr val="tx1"/>
              </a:solidFill>
              <a:effectLst/>
              <a:latin typeface="+mn-ea"/>
              <a:sym typeface="+mn-ea"/>
            </a:endParaRPr>
          </a:p>
        </p:txBody>
      </p:sp>
      <p:sp>
        <p:nvSpPr>
          <p:cNvPr id="1049068" name="文本框 7"/>
          <p:cNvSpPr txBox="1"/>
          <p:nvPr>
            <p:custDataLst>
              <p:tags r:id="rId8"/>
            </p:custDataLst>
          </p:nvPr>
        </p:nvSpPr>
        <p:spPr>
          <a:xfrm>
            <a:off x="6203955" y="1772582"/>
            <a:ext cx="2809868" cy="1267521"/>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总结：教师总结学生的答案，强调重点和难点，巩固所学知识。</a:t>
            </a:r>
            <a:endParaRPr lang="zh-CN" altLang="en-US" sz="1400" spc="150">
              <a:solidFill>
                <a:schemeClr val="tx1"/>
              </a:solidFill>
              <a:effectLst/>
              <a:latin typeface="+mn-ea"/>
              <a:sym typeface="+mn-ea"/>
            </a:endParaRPr>
          </a:p>
        </p:txBody>
      </p:sp>
      <p:sp>
        <p:nvSpPr>
          <p:cNvPr id="1049070" name="文本框 8"/>
          <p:cNvSpPr txBox="1"/>
          <p:nvPr>
            <p:custDataLst>
              <p:tags r:id="rId9"/>
            </p:custDataLst>
          </p:nvPr>
        </p:nvSpPr>
        <p:spPr>
          <a:xfrm>
            <a:off x="8543932" y="4539015"/>
            <a:ext cx="2809868" cy="123119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应用：教师设计实际情境，让学生运用所学知识解决实际问题，培养实践能力。</a:t>
            </a:r>
            <a:endParaRPr lang="zh-CN" altLang="en-US" sz="1400" spc="150">
              <a:solidFill>
                <a:schemeClr val="tx1"/>
              </a:solidFill>
              <a:effectLst/>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104" name="标题 1"/>
          <p:cNvSpPr>
            <a:spLocks noGrp="1"/>
          </p:cNvSpPr>
          <p:nvPr>
            <p:ph type="title"/>
          </p:nvPr>
        </p:nvSpPr>
        <p:spPr/>
        <p:txBody>
          <a:bodyPr/>
          <a:lstStyle/>
          <a:p>
            <a:r>
              <a:rPr lang="zh-CN" altLang="en-US"/>
              <a:t>问答式教学在初中课堂中的实践案例</a:t>
            </a:r>
            <a:endParaRPr lang="zh-CN" altLang="en-US"/>
          </a:p>
        </p:txBody>
      </p:sp>
      <p:sp>
        <p:nvSpPr>
          <p:cNvPr id="1049106" name="弧形 58"/>
          <p:cNvSpPr/>
          <p:nvPr>
            <p:custDataLst>
              <p:tags r:id="rId2"/>
            </p:custDataLst>
          </p:nvPr>
        </p:nvSpPr>
        <p:spPr>
          <a:xfrm>
            <a:off x="8244348" y="2216274"/>
            <a:ext cx="3110172" cy="3110172"/>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1049108" name="弧形 57"/>
          <p:cNvSpPr/>
          <p:nvPr>
            <p:custDataLst>
              <p:tags r:id="rId3"/>
            </p:custDataLst>
          </p:nvPr>
        </p:nvSpPr>
        <p:spPr>
          <a:xfrm>
            <a:off x="1524000" y="2216274"/>
            <a:ext cx="3110172" cy="3110172"/>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1049110" name="椭圆 22"/>
          <p:cNvSpPr/>
          <p:nvPr>
            <p:custDataLst>
              <p:tags r:id="rId4"/>
            </p:custDataLst>
          </p:nvPr>
        </p:nvSpPr>
        <p:spPr>
          <a:xfrm>
            <a:off x="8550085" y="2463216"/>
            <a:ext cx="2615568" cy="2615568"/>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12" name="椭圆 23"/>
          <p:cNvSpPr/>
          <p:nvPr>
            <p:custDataLst>
              <p:tags r:id="rId5"/>
            </p:custDataLst>
          </p:nvPr>
        </p:nvSpPr>
        <p:spPr>
          <a:xfrm>
            <a:off x="8896140" y="2515292"/>
            <a:ext cx="353096" cy="353096"/>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14" name="正文"/>
          <p:cNvSpPr txBox="1"/>
          <p:nvPr>
            <p:custDataLst>
              <p:tags r:id="rId6"/>
            </p:custDataLst>
          </p:nvPr>
        </p:nvSpPr>
        <p:spPr>
          <a:xfrm>
            <a:off x="8955776" y="3218320"/>
            <a:ext cx="1804030" cy="124090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案例四：科学课堂上的问答式教学实践</a:t>
            </a:r>
            <a:endParaRPr lang="zh-CN" altLang="en-US" sz="1200" spc="150">
              <a:solidFill>
                <a:srgbClr val="FFFFFF"/>
              </a:solidFill>
              <a:latin typeface="+mn-ea"/>
              <a:sym typeface="+mn-ea"/>
            </a:endParaRPr>
          </a:p>
        </p:txBody>
      </p:sp>
      <p:sp>
        <p:nvSpPr>
          <p:cNvPr id="1049116" name="椭圆 24"/>
          <p:cNvSpPr/>
          <p:nvPr>
            <p:custDataLst>
              <p:tags r:id="rId7"/>
            </p:custDataLst>
          </p:nvPr>
        </p:nvSpPr>
        <p:spPr>
          <a:xfrm>
            <a:off x="6370445" y="2463216"/>
            <a:ext cx="2615568" cy="2615568"/>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18" name="椭圆 25"/>
          <p:cNvSpPr/>
          <p:nvPr>
            <p:custDataLst>
              <p:tags r:id="rId8"/>
            </p:custDataLst>
          </p:nvPr>
        </p:nvSpPr>
        <p:spPr>
          <a:xfrm>
            <a:off x="6715660" y="2515292"/>
            <a:ext cx="353096" cy="353096"/>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20" name="正文"/>
          <p:cNvSpPr txBox="1"/>
          <p:nvPr>
            <p:custDataLst>
              <p:tags r:id="rId9"/>
            </p:custDataLst>
          </p:nvPr>
        </p:nvSpPr>
        <p:spPr>
          <a:xfrm>
            <a:off x="6776135" y="3218320"/>
            <a:ext cx="1804030" cy="124090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案例三：英语课堂上的问答式教学实践</a:t>
            </a:r>
            <a:endParaRPr lang="zh-CN" altLang="en-US" sz="1200" spc="150">
              <a:solidFill>
                <a:schemeClr val="tx1">
                  <a:lumMod val="65000"/>
                  <a:lumOff val="35000"/>
                </a:schemeClr>
              </a:solidFill>
              <a:latin typeface="+mn-ea"/>
              <a:sym typeface="+mn-ea"/>
            </a:endParaRPr>
          </a:p>
        </p:txBody>
      </p:sp>
      <p:sp>
        <p:nvSpPr>
          <p:cNvPr id="1049122" name="椭圆 7"/>
          <p:cNvSpPr/>
          <p:nvPr>
            <p:custDataLst>
              <p:tags r:id="rId10"/>
            </p:custDataLst>
          </p:nvPr>
        </p:nvSpPr>
        <p:spPr>
          <a:xfrm>
            <a:off x="4190805" y="2463216"/>
            <a:ext cx="2615568" cy="2615568"/>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24" name="椭圆 9"/>
          <p:cNvSpPr/>
          <p:nvPr>
            <p:custDataLst>
              <p:tags r:id="rId11"/>
            </p:custDataLst>
          </p:nvPr>
        </p:nvSpPr>
        <p:spPr>
          <a:xfrm>
            <a:off x="4536019" y="2515292"/>
            <a:ext cx="353096" cy="353096"/>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26" name="正文"/>
          <p:cNvSpPr txBox="1"/>
          <p:nvPr>
            <p:custDataLst>
              <p:tags r:id="rId12"/>
            </p:custDataLst>
          </p:nvPr>
        </p:nvSpPr>
        <p:spPr>
          <a:xfrm>
            <a:off x="4596495" y="3218320"/>
            <a:ext cx="1804030" cy="124090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案例二：数学课堂上的问答式教学实践</a:t>
            </a:r>
            <a:endParaRPr lang="zh-CN" altLang="en-US" sz="1200" spc="150">
              <a:solidFill>
                <a:srgbClr val="FFFFFF"/>
              </a:solidFill>
              <a:latin typeface="+mn-ea"/>
              <a:sym typeface="+mn-ea"/>
            </a:endParaRPr>
          </a:p>
        </p:txBody>
      </p:sp>
      <p:sp>
        <p:nvSpPr>
          <p:cNvPr id="1049128" name="椭圆 5"/>
          <p:cNvSpPr/>
          <p:nvPr>
            <p:custDataLst>
              <p:tags r:id="rId13"/>
            </p:custDataLst>
          </p:nvPr>
        </p:nvSpPr>
        <p:spPr>
          <a:xfrm>
            <a:off x="1763382" y="2463216"/>
            <a:ext cx="2615568" cy="2615568"/>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30" name="椭圆 4"/>
          <p:cNvSpPr/>
          <p:nvPr>
            <p:custDataLst>
              <p:tags r:id="rId14"/>
            </p:custDataLst>
          </p:nvPr>
        </p:nvSpPr>
        <p:spPr>
          <a:xfrm>
            <a:off x="2108597" y="2515292"/>
            <a:ext cx="353096" cy="353096"/>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32" name="正文"/>
          <p:cNvSpPr txBox="1"/>
          <p:nvPr>
            <p:custDataLst>
              <p:tags r:id="rId15"/>
            </p:custDataLst>
          </p:nvPr>
        </p:nvSpPr>
        <p:spPr>
          <a:xfrm>
            <a:off x="2169073" y="3218320"/>
            <a:ext cx="1804030" cy="124090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案例一：语文课堂上的问答式教学实践</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166" name="标题 1"/>
          <p:cNvSpPr>
            <a:spLocks noGrp="1"/>
          </p:cNvSpPr>
          <p:nvPr>
            <p:ph type="title"/>
          </p:nvPr>
        </p:nvSpPr>
        <p:spPr/>
        <p:txBody>
          <a:bodyPr/>
          <a:lstStyle/>
          <a:p>
            <a:r>
              <a:rPr lang="zh-CN" altLang="en-US"/>
              <a:t>问答式教学在初中课堂中的实践效果</a:t>
            </a:r>
            <a:endParaRPr lang="zh-CN" altLang="en-US"/>
          </a:p>
        </p:txBody>
      </p:sp>
      <p:sp>
        <p:nvSpPr>
          <p:cNvPr id="1049168" name="五边形 30"/>
          <p:cNvSpPr/>
          <p:nvPr>
            <p:custDataLst>
              <p:tags r:id="rId2"/>
            </p:custDataLst>
          </p:nvPr>
        </p:nvSpPr>
        <p:spPr>
          <a:xfrm>
            <a:off x="1524000" y="3254120"/>
            <a:ext cx="2605327" cy="1059031"/>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70" name="燕尾形 36"/>
          <p:cNvSpPr/>
          <p:nvPr>
            <p:custDataLst>
              <p:tags r:id="rId3"/>
            </p:custDataLst>
          </p:nvPr>
        </p:nvSpPr>
        <p:spPr>
          <a:xfrm>
            <a:off x="3864767" y="3254120"/>
            <a:ext cx="2605327" cy="1059031"/>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72" name="燕尾形 37"/>
          <p:cNvSpPr/>
          <p:nvPr>
            <p:custDataLst>
              <p:tags r:id="rId4"/>
            </p:custDataLst>
          </p:nvPr>
        </p:nvSpPr>
        <p:spPr>
          <a:xfrm>
            <a:off x="8546301" y="3254120"/>
            <a:ext cx="2605327" cy="1059031"/>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74" name="燕尾形 38"/>
          <p:cNvSpPr/>
          <p:nvPr>
            <p:custDataLst>
              <p:tags r:id="rId5"/>
            </p:custDataLst>
          </p:nvPr>
        </p:nvSpPr>
        <p:spPr>
          <a:xfrm>
            <a:off x="6205534" y="3254120"/>
            <a:ext cx="2605327" cy="1059031"/>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76" name="文本框 3"/>
          <p:cNvSpPr txBox="1"/>
          <p:nvPr>
            <p:custDataLst>
              <p:tags r:id="rId6"/>
            </p:custDataLst>
          </p:nvPr>
        </p:nvSpPr>
        <p:spPr>
          <a:xfrm>
            <a:off x="3810275" y="4539015"/>
            <a:ext cx="2809868" cy="123119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增强学生的课堂参与感和互动性</a:t>
            </a:r>
            <a:endParaRPr lang="zh-CN" altLang="en-US" sz="1400" spc="150">
              <a:solidFill>
                <a:schemeClr val="tx1"/>
              </a:solidFill>
              <a:effectLst/>
              <a:latin typeface="+mn-ea"/>
              <a:sym typeface="+mn-ea"/>
            </a:endParaRPr>
          </a:p>
        </p:txBody>
      </p:sp>
      <p:sp>
        <p:nvSpPr>
          <p:cNvPr id="1049178" name="文本框 6"/>
          <p:cNvSpPr txBox="1"/>
          <p:nvPr>
            <p:custDataLst>
              <p:tags r:id="rId7"/>
            </p:custDataLst>
          </p:nvPr>
        </p:nvSpPr>
        <p:spPr>
          <a:xfrm>
            <a:off x="1524000" y="1772582"/>
            <a:ext cx="2809868" cy="1267521"/>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提高学生的学习兴趣和积极性</a:t>
            </a:r>
            <a:endParaRPr lang="zh-CN" altLang="en-US" sz="1400" spc="150">
              <a:solidFill>
                <a:schemeClr val="tx1"/>
              </a:solidFill>
              <a:effectLst/>
              <a:latin typeface="+mn-ea"/>
              <a:sym typeface="+mn-ea"/>
            </a:endParaRPr>
          </a:p>
        </p:txBody>
      </p:sp>
      <p:sp>
        <p:nvSpPr>
          <p:cNvPr id="1049180" name="文本框 7"/>
          <p:cNvSpPr txBox="1"/>
          <p:nvPr>
            <p:custDataLst>
              <p:tags r:id="rId8"/>
            </p:custDataLst>
          </p:nvPr>
        </p:nvSpPr>
        <p:spPr>
          <a:xfrm>
            <a:off x="6203955" y="1772582"/>
            <a:ext cx="2809868" cy="1267521"/>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培养学生的思维能力和问题解决能力</a:t>
            </a:r>
            <a:endParaRPr lang="zh-CN" altLang="en-US" sz="1400" spc="150">
              <a:solidFill>
                <a:schemeClr val="tx1"/>
              </a:solidFill>
              <a:effectLst/>
              <a:latin typeface="+mn-ea"/>
              <a:sym typeface="+mn-ea"/>
            </a:endParaRPr>
          </a:p>
        </p:txBody>
      </p:sp>
      <p:sp>
        <p:nvSpPr>
          <p:cNvPr id="1049182" name="文本框 8"/>
          <p:cNvSpPr txBox="1"/>
          <p:nvPr>
            <p:custDataLst>
              <p:tags r:id="rId9"/>
            </p:custDataLst>
          </p:nvPr>
        </p:nvSpPr>
        <p:spPr>
          <a:xfrm>
            <a:off x="8543932" y="4539015"/>
            <a:ext cx="2809868" cy="123119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促进教师与学生之间的交流与沟通</a:t>
            </a:r>
            <a:endParaRPr lang="zh-CN" altLang="en-US" sz="1400" spc="150">
              <a:solidFill>
                <a:schemeClr val="tx1"/>
              </a:solidFill>
              <a:effectLst/>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216" name="标题"/>
          <p:cNvSpPr>
            <a:spLocks noGrp="1"/>
          </p:cNvSpPr>
          <p:nvPr>
            <p:ph type="title"/>
            <p:custDataLst>
              <p:tags r:id="rId2"/>
            </p:custDataLst>
          </p:nvPr>
        </p:nvSpPr>
        <p:spPr>
          <a:xfrm>
            <a:off x="1526400" y="3381109"/>
            <a:ext cx="9144000" cy="1152000"/>
          </a:xfrm>
        </p:spPr>
        <p:txBody>
          <a:bodyPr/>
          <a:lstStyle/>
          <a:p>
            <a:r>
              <a:rPr lang="zh-CN" altLang="en-US"/>
              <a:t>问答式教学的实施策略与技巧</a:t>
            </a:r>
            <a:endParaRPr lang="zh-CN" altLang="en-US"/>
          </a:p>
        </p:txBody>
      </p:sp>
      <p:sp>
        <p:nvSpPr>
          <p:cNvPr id="1049218" name="节编号"/>
          <p:cNvSpPr>
            <a:spLocks noGrp="1"/>
          </p:cNvSpPr>
          <p:nvPr>
            <p:ph type="body" sz="quarter" idx="13"/>
            <p:custDataLst>
              <p:tags r:id="rId3"/>
            </p:custDataLst>
          </p:nvPr>
        </p:nvSpPr>
        <p:spPr>
          <a:xfrm>
            <a:off x="1524000" y="2189693"/>
            <a:ext cx="9144000" cy="1148675"/>
          </a:xfrm>
        </p:spPr>
        <p:txBody>
          <a:bodyPr/>
          <a:lstStyle/>
          <a:p>
            <a:r>
              <a:rPr lang="en-US" altLang="zh-CN"/>
              <a:t>03</a:t>
            </a:r>
            <a:endParaRPr lang="en-US" altLang="zh-CN"/>
          </a:p>
        </p:txBody>
      </p:sp>
    </p:spTree>
    <p:custDataLst>
      <p:tags r:id="rId4"/>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https://d.book118.com/378061053136006023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10"/>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6.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72"/>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52.xml><?xml version="1.0" encoding="utf-8"?>
<p:tagLst xmlns:p="http://schemas.openxmlformats.org/presentationml/2006/main">
  <p:tag name="KSO_WM_BEAUTIFY_FLAG" val="#wm#"/>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56.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95"/>
  <p:tag name="KSO_WM_TEMPLATE_MASTER_TYPE" val="0"/>
  <p:tag name="KSO_WM_TEMPLATE_SUBCATEGORY" val="29"/>
  <p:tag name="KSO_WM_TEMPLATE_THUMBS_INDEX" val="1、9"/>
</p:tagLst>
</file>

<file path=ppt/tags/tag57.xml><?xml version="1.0" encoding="utf-8"?>
<p:tagLst xmlns:p="http://schemas.openxmlformats.org/presentationml/2006/main">
  <p:tag name="KSO_WM_BEAUTIFY_FLAG" val="#wm#"/>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1*a*1"/>
  <p:tag name="KSO_WM_UNIT_INDEX" val="1"/>
  <p:tag name="KSO_WM_UNIT_ISCONTENTSTITLE" val="0"/>
  <p:tag name="KSO_WM_UNIT_ISNUMDGMTITLE" val="0"/>
  <p:tag name="KSO_WM_UNIT_LAYERLEVEL" val="1"/>
  <p:tag name="KSO_WM_UNIT_NOCLEAR" val="0"/>
  <p:tag name="KSO_WM_UNIT_PRESET_TEXT" val="此处编辑 添加文档标题"/>
  <p:tag name="KSO_WM_UNIT_TYPE" val="a"/>
  <p:tag name="KSO_WM_UNIT_VALUE" val="30"/>
</p:tagLst>
</file>

<file path=ppt/tags/tag58.xml><?xml version="1.0" encoding="utf-8"?>
<p:tagLst xmlns:p="http://schemas.openxmlformats.org/presentationml/2006/main">
  <p:tag name="KSO_WM_BEAUTIFY_FLAG" val="#wm#"/>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1*b*1"/>
  <p:tag name="KSO_WM_UNIT_INDEX" val="1"/>
  <p:tag name="KSO_WM_UNIT_ISCONTENTSTITLE" val="0"/>
  <p:tag name="KSO_WM_UNIT_ISNUMDGMTITLE" val="0"/>
  <p:tag name="KSO_WM_UNIT_LAYERLEVEL" val="1"/>
  <p:tag name="KSO_WM_UNIT_NOCLEAR" val="0"/>
  <p:tag name="KSO_WM_UNIT_PRESET_TEXT" val="单击此处添加副标题"/>
  <p:tag name="KSO_WM_UNIT_TYPE" val="b"/>
  <p:tag name="KSO_WM_UNIT_VALUE" val="80"/>
</p:tagLst>
</file>

<file path=ppt/tags/tag59.xml><?xml version="1.0" encoding="utf-8"?>
<p:tagLst xmlns:p="http://schemas.openxmlformats.org/presentationml/2006/main">
  <p:tag name="KSO_WM_BEAUTIFY_FLAG" val="#wm#"/>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1*f*1"/>
  <p:tag name="KSO_WM_UNIT_INDEX" val="1"/>
  <p:tag name="KSO_WM_UNIT_LAYERLEVEL" val="1"/>
  <p:tag name="KSO_WM_UNIT_NOCLEAR" val="0"/>
  <p:tag name="KSO_WM_UNIT_PRESET_TEXT" val="汇报人：WPS"/>
  <p:tag name="KSO_WM_UNIT_SUBTYPE" val="b"/>
  <p:tag name="KSO_WM_UNIT_TYPE" val="f"/>
  <p:tag name="KSO_WM_UNIT_VALUE" val="11"/>
</p:tagLst>
</file>

<file path=ppt/tags/tag60.xml><?xml version="1.0" encoding="utf-8"?>
<p:tagLst xmlns:p="http://schemas.openxmlformats.org/presentationml/2006/main">
  <p:tag name="KSO_WM_BEAUTIFY_FLAG" val="#wm#"/>
  <p:tag name="KSO_WM_SLIDE_ID" val="custom20230995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0"/>
  <p:tag name="KSO_WM_TEMPLATE_INDEX" val="20230995"/>
  <p:tag name="KSO_WM_TEMPLATE_MASTER_TYPE" val="0"/>
  <p:tag name="KSO_WM_TEMPLATE_SUBCATEGORY" val="29"/>
  <p:tag name="KSO_WM_TEMPLATE_THUMBS_INDEX" val="1、9"/>
</p:tagLst>
</file>

<file path=ppt/tags/tag6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5*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6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5*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0"/>
</p:tagLst>
</file>

<file path=ppt/tags/tag6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5*l_h_i*1_1_2"/>
  <p:tag name="KSO_WM_UNIT_INDEX" val="1_1_2"/>
  <p:tag name="KSO_WM_UNIT_LAYERLEVEL" val="1_1_1"/>
  <p:tag name="KSO_WM_UNIT_TYPE" val="l_h_i"/>
</p:tagLst>
</file>

<file path=ppt/tags/tag6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5*l_h_i*1_2_2"/>
  <p:tag name="KSO_WM_UNIT_INDEX" val="1_2_2"/>
  <p:tag name="KSO_WM_UNIT_LAYERLEVEL" val="1_1_1"/>
  <p:tag name="KSO_WM_UNIT_TYPE" val="l_h_i"/>
</p:tagLst>
</file>

<file path=ppt/tags/tag6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5*l_h_i*1_3_2"/>
  <p:tag name="KSO_WM_UNIT_INDEX" val="1_3_2"/>
  <p:tag name="KSO_WM_UNIT_LAYERLEVEL" val="1_1_1"/>
  <p:tag name="KSO_WM_UNIT_TYPE" val="l_h_i"/>
</p:tagLst>
</file>

<file path=ppt/tags/tag6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5*l_h_i*1_4_2"/>
  <p:tag name="KSO_WM_UNIT_INDEX" val="1_4_2"/>
  <p:tag name="KSO_WM_UNIT_LAYERLEVEL" val="1_1_1"/>
  <p:tag name="KSO_WM_UNIT_TYPE" val="l_h_i"/>
</p:tagLst>
</file>

<file path=ppt/tags/tag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5*l_h_a*1_1_1"/>
  <p:tag name="KSO_WM_UNIT_INDEX" val="1_1_1"/>
  <p:tag name="KSO_WM_UNIT_ISCONTENTSTITLE" val="0"/>
  <p:tag name="KSO_WM_UNIT_ISNUMDGMTITLE" val="0"/>
  <p:tag name="KSO_WM_UNIT_LAYERLEVEL" val="1_1_1"/>
  <p:tag name="KSO_WM_UNIT_NOCLEAR" val="0"/>
  <p:tag name="KSO_WM_UNIT_PRESET_TEXT" val="添加标题"/>
  <p:tag name="KSO_WM_UNIT_TYPE" val="l_h_a"/>
  <p:tag name="KSO_WM_UNIT_VALUE" val="21"/>
</p:tagLst>
</file>

<file path=ppt/tags/tag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5*l_h_i*1_1_1"/>
  <p:tag name="KSO_WM_UNIT_INDEX" val="1_1_1"/>
  <p:tag name="KSO_WM_UNIT_LAYERLEVEL" val="1_1_1"/>
  <p:tag name="KSO_WM_UNIT_SUBTYPE" val="d"/>
  <p:tag name="KSO_WM_UNIT_TYPE" val="l_h_i"/>
</p:tagLst>
</file>

<file path=ppt/tags/tag6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5*l_h_i*1_5_2"/>
  <p:tag name="KSO_WM_UNIT_INDEX" val="1_5_2"/>
  <p:tag name="KSO_WM_UNIT_LAYERLEVEL" val="1_1_1"/>
  <p:tag name="KSO_WM_UNIT_TYPE" val="l_h_i"/>
</p:tagLst>
</file>

<file path=ppt/tags/tag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5*l_h_a*1_2_1"/>
  <p:tag name="KSO_WM_UNIT_INDEX" val="1_2_1"/>
  <p:tag name="KSO_WM_UNIT_ISCONTENTSTITLE" val="0"/>
  <p:tag name="KSO_WM_UNIT_ISNUMDGMTITLE" val="0"/>
  <p:tag name="KSO_WM_UNIT_LAYERLEVEL" val="1_1_1"/>
  <p:tag name="KSO_WM_UNIT_NOCLEAR" val="0"/>
  <p:tag name="KSO_WM_UNIT_PRESET_TEXT" val="添加标题"/>
  <p:tag name="KSO_WM_UNIT_TYPE" val="l_h_a"/>
  <p:tag name="KSO_WM_UNIT_VALUE" val="21"/>
</p:tagLst>
</file>

<file path=ppt/tags/tag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5*l_h_i*1_2_1"/>
  <p:tag name="KSO_WM_UNIT_INDEX" val="1_2_1"/>
  <p:tag name="KSO_WM_UNIT_LAYERLEVEL" val="1_1_1"/>
  <p:tag name="KSO_WM_UNIT_SUBTYPE" val="d"/>
  <p:tag name="KSO_WM_UNIT_TYPE" val="l_h_i"/>
</p:tagLst>
</file>

<file path=ppt/tags/tag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5*l_h_a*1_3_1"/>
  <p:tag name="KSO_WM_UNIT_INDEX" val="1_3_1"/>
  <p:tag name="KSO_WM_UNIT_ISCONTENTSTITLE" val="0"/>
  <p:tag name="KSO_WM_UNIT_ISNUMDGMTITLE" val="0"/>
  <p:tag name="KSO_WM_UNIT_LAYERLEVEL" val="1_1_1"/>
  <p:tag name="KSO_WM_UNIT_NOCLEAR" val="0"/>
  <p:tag name="KSO_WM_UNIT_PRESET_TEXT" val="添加标题"/>
  <p:tag name="KSO_WM_UNIT_TYPE" val="l_h_a"/>
  <p:tag name="KSO_WM_UNIT_VALUE" val="21"/>
</p:tagLst>
</file>

<file path=ppt/tags/tag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5*l_h_i*1_3_1"/>
  <p:tag name="KSO_WM_UNIT_INDEX" val="1_3_1"/>
  <p:tag name="KSO_WM_UNIT_LAYERLEVEL" val="1_1_1"/>
  <p:tag name="KSO_WM_UNIT_SUBTYPE" val="d"/>
  <p:tag name="KSO_WM_UNIT_TYPE" val="l_h_i"/>
</p:tagLst>
</file>

<file path=ppt/tags/tag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5*l_h_a*1_4_1"/>
  <p:tag name="KSO_WM_UNIT_INDEX" val="1_4_1"/>
  <p:tag name="KSO_WM_UNIT_ISCONTENTSTITLE" val="0"/>
  <p:tag name="KSO_WM_UNIT_ISNUMDGMTITLE" val="0"/>
  <p:tag name="KSO_WM_UNIT_LAYERLEVEL" val="1_1_1"/>
  <p:tag name="KSO_WM_UNIT_NOCLEAR" val="0"/>
  <p:tag name="KSO_WM_UNIT_PRESET_TEXT" val="添加标题"/>
  <p:tag name="KSO_WM_UNIT_TYPE" val="l_h_a"/>
  <p:tag name="KSO_WM_UNIT_VALUE" val="21"/>
</p:tagLst>
</file>

<file path=ppt/tags/tag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5*l_h_i*1_4_1"/>
  <p:tag name="KSO_WM_UNIT_INDEX" val="1_4_1"/>
  <p:tag name="KSO_WM_UNIT_LAYERLEVEL" val="1_1_1"/>
  <p:tag name="KSO_WM_UNIT_SUBTYPE" val="d"/>
  <p:tag name="KSO_WM_UNIT_TYPE" val="l_h_i"/>
</p:tagLst>
</file>

<file path=ppt/tags/tag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5*l_h_a*1_5_1"/>
  <p:tag name="KSO_WM_UNIT_INDEX" val="1_5_1"/>
  <p:tag name="KSO_WM_UNIT_ISCONTENTSTITLE" val="0"/>
  <p:tag name="KSO_WM_UNIT_ISNUMDGMTITLE" val="0"/>
  <p:tag name="KSO_WM_UNIT_LAYERLEVEL" val="1_1_1"/>
  <p:tag name="KSO_WM_UNIT_NOCLEAR" val="0"/>
  <p:tag name="KSO_WM_UNIT_PRESET_TEXT" val="添加标题"/>
  <p:tag name="KSO_WM_UNIT_TYPE" val="l_h_a"/>
  <p:tag name="KSO_WM_UNIT_VALUE" val="21"/>
</p:tagLst>
</file>

<file path=ppt/tags/tag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42.50102362204717,&quot;width&quot;:935.15}"/>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5*l_h_i*1_5_1"/>
  <p:tag name="KSO_WM_UNIT_INDEX" val="1_5_1"/>
  <p:tag name="KSO_WM_UNIT_LAYERLEVEL" val="1_1_1"/>
  <p:tag name="KSO_WM_UNIT_SUBTYPE" val="d"/>
  <p:tag name="KSO_WM_UNIT_TYPE" val="l_h_i"/>
</p:tagLst>
</file>

<file path=ppt/tags/tag78.xml><?xml version="1.0" encoding="utf-8"?>
<p:tagLst xmlns:p="http://schemas.openxmlformats.org/presentationml/2006/main">
  <p:tag name="KSO_WM_BEAUTIFY_FLAG" val="#wm#"/>
  <p:tag name="KSO_WM_DIAGRAM_GROUP_CODE" val="l1-1"/>
  <p:tag name="KSO_WM_SLIDE_DIAGTYPE" val="l"/>
  <p:tag name="KSO_WM_SLIDE_ID" val="custom20230995_5"/>
  <p:tag name="KSO_WM_SLIDE_INDEX" val="5"/>
  <p:tag name="KSO_WM_SLIDE_ITEM_CNT" val="5"/>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995"/>
  <p:tag name="KSO_WM_TEMPLATE_MASTER_TYPE" val="0"/>
  <p:tag name="KSO_WM_TEMPLATE_SUBCATEGORY" val="29"/>
</p:tagLst>
</file>

<file path=ppt/tags/tag79.xml><?xml version="1.0" encoding="utf-8"?>
<p:tagLst xmlns:p="http://schemas.openxmlformats.org/presentationml/2006/main">
  <p:tag name="KSO_WM_BEAUTIFY_FLAG" val="#wm#"/>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80.xml><?xml version="1.0" encoding="utf-8"?>
<p:tagLst xmlns:p="http://schemas.openxmlformats.org/presentationml/2006/main">
  <p:tag name="KSO_WM_BEAUTIFY_FLAG" val="#wm#"/>
  <p:tag name="KSO_WM_TAG_VERSION" val="1.0"/>
  <p:tag name="KSO_WM_TEMPLATE_CATEGORY" val="custom"/>
  <p:tag name="KSO_WM_TEMPLATE_INDEX" val="20230995"/>
  <p:tag name="KSO_WM_UNIT_COMPATIBLE" val="1"/>
  <p:tag name="KSO_WM_UNIT_DIAGRAM_ISNUMVISUAL" val="0"/>
  <p:tag name="KSO_WM_UNIT_DIAGRAM_ISREFERUNIT" val="0"/>
  <p:tag name="KSO_WM_UNIT_HIGHLIGHT" val="0"/>
  <p:tag name="KSO_WM_UNIT_ID" val="custom20230995_7*e*1"/>
  <p:tag name="KSO_WM_UNIT_INDEX" val="1"/>
  <p:tag name="KSO_WM_UNIT_LAYERLEVEL" val="1"/>
  <p:tag name="KSO_WM_UNIT_NOCLEAR" val="0"/>
  <p:tag name="KSO_WM_UNIT_PRESET_TEXT" val="01"/>
  <p:tag name="KSO_WM_UNIT_TYPE" val="e"/>
  <p:tag name="KSO_WM_UNIT_VALUE" val="13"/>
</p:tagLst>
</file>

<file path=ppt/tags/tag81.xml><?xml version="1.0" encoding="utf-8"?>
<p:tagLst xmlns:p="http://schemas.openxmlformats.org/presentationml/2006/main">
  <p:tag name="KSO_WM_BEAUTIFY_FLAG" val="#wm#"/>
  <p:tag name="KSO_WM_SLIDE_ID" val="custom20230995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5"/>
  <p:tag name="KSO_WM_TEMPLATE_MASTER_TYPE" val="0"/>
  <p:tag name="KSO_WM_TEMPLATE_SUBCATEGORY" val="29"/>
</p:tagLst>
</file>

<file path=ppt/tags/tag8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8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84.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8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8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88.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9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9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92.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9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9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96.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9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9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1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0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10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0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10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1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0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10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1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1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1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1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1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2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22.xml><?xml version="1.0" encoding="utf-8"?>
<p:tagLst xmlns:p="http://schemas.openxmlformats.org/presentationml/2006/main">
  <p:tag name="KSO_WM_BEAUTIFY_FLAG" val="#wm#"/>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23.xml><?xml version="1.0" encoding="utf-8"?>
<p:tagLst xmlns:p="http://schemas.openxmlformats.org/presentationml/2006/main">
  <p:tag name="KSO_WM_BEAUTIFY_FLAG" val="#wm#"/>
  <p:tag name="KSO_WM_TAG_VERSION" val="1.0"/>
  <p:tag name="KSO_WM_TEMPLATE_CATEGORY" val="custom"/>
  <p:tag name="KSO_WM_TEMPLATE_INDEX" val="20230995"/>
  <p:tag name="KSO_WM_UNIT_COMPATIBLE" val="1"/>
  <p:tag name="KSO_WM_UNIT_DIAGRAM_ISNUMVISUAL" val="0"/>
  <p:tag name="KSO_WM_UNIT_DIAGRAM_ISREFERUNIT" val="0"/>
  <p:tag name="KSO_WM_UNIT_HIGHLIGHT" val="0"/>
  <p:tag name="KSO_WM_UNIT_ID" val="custom20230995_7*e*1"/>
  <p:tag name="KSO_WM_UNIT_INDEX" val="1"/>
  <p:tag name="KSO_WM_UNIT_LAYERLEVEL" val="1"/>
  <p:tag name="KSO_WM_UNIT_NOCLEAR" val="0"/>
  <p:tag name="KSO_WM_UNIT_PRESET_TEXT" val="02"/>
  <p:tag name="KSO_WM_UNIT_TYPE" val="e"/>
  <p:tag name="KSO_WM_UNIT_VALUE" val="13"/>
</p:tagLst>
</file>

<file path=ppt/tags/tag124.xml><?xml version="1.0" encoding="utf-8"?>
<p:tagLst xmlns:p="http://schemas.openxmlformats.org/presentationml/2006/main">
  <p:tag name="KSO_WM_BEAUTIFY_FLAG" val="#wm#"/>
  <p:tag name="KSO_WM_SLIDE_ID" val="custom20230995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5"/>
  <p:tag name="KSO_WM_TEMPLATE_MASTER_TYPE" val="0"/>
  <p:tag name="KSO_WM_TEMPLATE_SUBCATEGORY" val="29"/>
</p:tagLst>
</file>

<file path=ppt/tags/tag12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2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2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28.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3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1"/>
  <p:tag name="KSO_WM_UNIT_INDEX" val="1_1"/>
  <p:tag name="KSO_WM_UNIT_LAYERLEVEL" val="1_1"/>
  <p:tag name="KSO_WM_UNIT_LINE_FORE_SCHEMECOLOR_INDEX" val="5"/>
  <p:tag name="KSO_WM_UNIT_TYPE" val="l_i"/>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2"/>
  <p:tag name="KSO_WM_UNIT_INDEX" val="1_2"/>
  <p:tag name="KSO_WM_UNIT_LAYERLEVEL" val="1_1"/>
  <p:tag name="KSO_WM_UNIT_LINE_FORE_SCHEMECOLOR_INDEX" val="5"/>
  <p:tag name="KSO_WM_UNIT_TYPE" val="l_i"/>
</p:tagLst>
</file>

<file path=ppt/tags/tag135.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1"/>
  <p:tag name="KSO_WM_UNIT_INDEX" val="1_4_1"/>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2"/>
  <p:tag name="KSO_WM_UNIT_INDEX" val="1_4_2"/>
  <p:tag name="KSO_WM_UNIT_LAYERLEVEL" val="1_1_1"/>
  <p:tag name="KSO_WM_UNIT_LINE_FORE_SCHEMECOLOR_INDEX" val="5"/>
  <p:tag name="KSO_WM_UNIT_TYPE" val="l_h_i"/>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4_1"/>
  <p:tag name="KSO_WM_UNIT_INDEX" val="1_4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38.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3_1"/>
  <p:tag name="KSO_WM_UNIT_INDEX" val="1_3_1"/>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3_2"/>
  <p:tag name="KSO_WM_UNIT_INDEX" val="1_3_2"/>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3_1"/>
  <p:tag name="KSO_WM_UNIT_INDEX" val="1_3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41.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1"/>
  <p:tag name="KSO_WM_UNIT_INDEX" val="1_2_1"/>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2"/>
  <p:tag name="KSO_WM_UNIT_INDEX" val="1_2_2"/>
  <p:tag name="KSO_WM_UNIT_LAYERLEVEL" val="1_1_1"/>
  <p:tag name="KSO_WM_UNIT_LINE_FORE_SCHEMECOLOR_INDEX" val="5"/>
  <p:tag name="KSO_WM_UNIT_TYPE" val="l_h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44.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1_1"/>
  <p:tag name="KSO_WM_UNIT_INDEX" val="1_1_1"/>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1_2"/>
  <p:tag name="KSO_WM_UNIT_INDEX" val="1_1_2"/>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55.xml><?xml version="1.0" encoding="utf-8"?>
<p:tagLst xmlns:p="http://schemas.openxmlformats.org/presentationml/2006/main">
  <p:tag name="KSO_WM_BEAUTIFY_FLAG" val="#wm#"/>
  <p:tag name="KSO_WM_TAG_VERSION" val="1.0"/>
  <p:tag name="KSO_WM_TEMPLATE_CATEGORY" val="custom"/>
  <p:tag name="KSO_WM_TEMPLATE_INDEX" val="20230995"/>
  <p:tag name="KSO_WM_UNIT_COMPATIBLE" val="0"/>
  <p:tag name="KSO_WM_UNIT_DIAGRAM_ISNUMVISUAL" val="0"/>
  <p:tag name="KSO_WM_UNIT_DIAGRAM_ISREFERUNIT" val="0"/>
  <p:tag name="KSO_WM_UNIT_HIGHLIGHT" val="0"/>
  <p:tag name="KSO_WM_UNIT_ID" val="custom20230995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56.xml><?xml version="1.0" encoding="utf-8"?>
<p:tagLst xmlns:p="http://schemas.openxmlformats.org/presentationml/2006/main">
  <p:tag name="KSO_WM_BEAUTIFY_FLAG" val="#wm#"/>
  <p:tag name="KSO_WM_TAG_VERSION" val="1.0"/>
  <p:tag name="KSO_WM_TEMPLATE_CATEGORY" val="custom"/>
  <p:tag name="KSO_WM_TEMPLATE_INDEX" val="20230995"/>
  <p:tag name="KSO_WM_UNIT_COMPATIBLE" val="1"/>
  <p:tag name="KSO_WM_UNIT_DIAGRAM_ISNUMVISUAL" val="0"/>
  <p:tag name="KSO_WM_UNIT_DIAGRAM_ISREFERUNIT" val="0"/>
  <p:tag name="KSO_WM_UNIT_HIGHLIGHT" val="0"/>
  <p:tag name="KSO_WM_UNIT_ID" val="custom20230995_7*e*1"/>
  <p:tag name="KSO_WM_UNIT_INDEX" val="1"/>
  <p:tag name="KSO_WM_UNIT_LAYERLEVEL" val="1"/>
  <p:tag name="KSO_WM_UNIT_NOCLEAR" val="0"/>
  <p:tag name="KSO_WM_UNIT_PRESET_TEXT" val="03"/>
  <p:tag name="KSO_WM_UNIT_TYPE" val="e"/>
  <p:tag name="KSO_WM_UNIT_VALUE" val="13"/>
</p:tagLst>
</file>

<file path=ppt/tags/tag157.xml><?xml version="1.0" encoding="utf-8"?>
<p:tagLst xmlns:p="http://schemas.openxmlformats.org/presentationml/2006/main">
  <p:tag name="KSO_WM_BEAUTIFY_FLAG" val="#wm#"/>
  <p:tag name="KSO_WM_SLIDE_ID" val="custom20230995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5"/>
  <p:tag name="KSO_WM_TEMPLATE_MASTER_TYPE" val="0"/>
  <p:tag name="KSO_WM_TEMPLATE_SUBCATEGORY" val="29"/>
</p:tagLst>
</file>

<file path=ppt/tags/tag15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71">
      <a:dk1>
        <a:srgbClr val="000000"/>
      </a:dk1>
      <a:lt1>
        <a:srgbClr val="FFFFFF"/>
      </a:lt1>
      <a:dk2>
        <a:srgbClr val="44546A"/>
      </a:dk2>
      <a:lt2>
        <a:srgbClr val="E7E6E6"/>
      </a:lt2>
      <a:accent1>
        <a:srgbClr val="00B0F0"/>
      </a:accent1>
      <a:accent2>
        <a:srgbClr val="8FCDFF"/>
      </a:accent2>
      <a:accent3>
        <a:srgbClr val="FF7860"/>
      </a:accent3>
      <a:accent4>
        <a:srgbClr val="46D1AC"/>
      </a:accent4>
      <a:accent5>
        <a:srgbClr val="FF7943"/>
      </a:accent5>
      <a:accent6>
        <a:srgbClr val="FFB268"/>
      </a:accent6>
      <a:hlink>
        <a:srgbClr val="0563C1"/>
      </a:hlink>
      <a:folHlink>
        <a:srgbClr val="954F72"/>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微软雅黑</vt:lpstr>
      <vt:lpstr>Montserrat ExtraBold</vt:lpstr>
      <vt:lpstr>Office Theme</vt:lpstr>
      <vt:lpstr>初中教育中问答式教学的研究与实践</vt:lpstr>
      <vt:lpstr>目录</vt:lpstr>
      <vt:lpstr>问答式教学的理论基础</vt:lpstr>
      <vt:lpstr>问答式教学的定义与特点</vt:lpstr>
      <vt:lpstr>问答式教学的基本原则</vt:lpstr>
      <vt:lpstr>问答式教学的理论基础</vt:lpstr>
      <vt:lpstr>初中问答式教学的实践应用</vt:lpstr>
      <vt:lpstr>问答式教学在初中课堂中的应用模式</vt:lpstr>
      <vt:lpstr>问答式教学在初中课堂中的实践案例</vt:lpstr>
      <vt:lpstr>问答式教学在初中课堂中的实践效果</vt:lpstr>
      <vt:lpstr>问答式教学的实施策略与技巧</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2024-08-30T17:39:57.171</cp:lastPrinted>
  <dcterms:created xsi:type="dcterms:W3CDTF">2024-08-30T09:39:57Z</dcterms:created>
  <dcterms:modified xsi:type="dcterms:W3CDTF">2024-08-30T09:39:59Z</dcterms:modified>
</cp:coreProperties>
</file>