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F8AA7-A377-4A5B-8873-4C4AE0EF7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EA0B7-19B9-4905-873A-DD4629282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0F711-687A-443C-9726-5CCA3B3D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4DFEC-EC4D-46B8-9C99-185D80160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D2737-AFA2-4EE2-BF86-09205EBB8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06FFF-F5DE-4D84-901E-88C9F4BC6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4BD35-746B-4818-B8ED-B9D7609EE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6CCB3-0422-4400-A3D8-E5B44C7EC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5220E-D15B-4D40-B0CA-20CD0922E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3AEF3-B1C7-4B54-B746-4DB5F1FF0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5F629-0DC6-4846-AEB8-BAAF8EB64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61142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科室护理质量管理汇报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科室护理质量概况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护理质量管理的实践与成效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本次汇报旨在全面总结科室护理质量管理的现状，分析存在的问题，提出改进措施，并明确下一步工作重点，以提高护理服务质量，保障患者安全。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患者对护理服务的需求日益增长，对护理质量的要求也越来越高。为了更好地满足患者的需求，提高患者的满意度，必须加强护理质量管理，确保为患者提供安全、优质、高效的护理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本汇报将涵盖科室护理质量管理的各个方面，包括基础护理、专科护理、危重病人护理、健康教育等。同时，还将对护理人员培训、护理安全管理和护理工作考核等方面进行深入分析。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科室护理质量概况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护理质量评估标准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评估护理过程中是否存在安全隐患，如防止压疮、跌倒、感染等。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评估护理人员操作是否符合规范，包括技术操作、用药管理、文书记录等。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评估患者对护理服务的满意度，包括护理技能、服务态度、关爱沟通等方面。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评估护理措施是否有效，包括病情控制、康复促进、并发症预防等。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护理质量现状分析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分析科室在护理质量方面的优势，如专业水平、团队协作、创新实践等。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针对评估结果，分析存在的护理质量问题，如服务流程、沟通协作、技术水平等。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深入剖析护理质量问题的原因，如制度执行、培训教育、资源配置等。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提出针对性的改进措施和建议，如优化流程、加强培训、完善资源配置等。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护理质量管理的实践与成效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进修与交流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组织护理人员参加定期的培训课程，包括基础护理技能、紧急处理措施、护理伦理与法律责任等方面的培训。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对新入职的护理人员进行岗前培训，确保他们熟悉医院规章制度、护理操作流程以及紧急情况的应对措施。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鼓励护理人员参加进修课程和学术交流活动，提升专业知识和实践技能。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https://d.book118.com/378061142132006041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2024-09-20T18:16:33.128</cp:lastPrinted>
  <dcterms:created xsi:type="dcterms:W3CDTF">2024-09-20T10:16:33Z</dcterms:created>
  <dcterms:modified xsi:type="dcterms:W3CDTF">2024-09-20T10:16:34Z</dcterms:modified>
</cp:coreProperties>
</file>