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677464-C971-43E2-92B1-D4AD2ADFA4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7D7205-3E1E-4994-ADDC-590507A4A1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5BF393-8920-4439-8587-E039BF515D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6559F7-B91C-4D66-A0DC-B5C51F29B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96A9192-2FE7-43C6-9853-2442E2E5C8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17D272B-486D-46B0-8EBB-4FD11CC46D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E09713-2080-4429-984A-D818ECCDEE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5B2CE8-A704-48E8-9D51-B0732A05FC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30D85E-21CD-4844-B982-B9A88A3D7C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440817-08C6-402D-B32D-BB9108F136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B87B76-DF4B-4009-9EF1-2C430635DC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8063022063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安全教育培训课件：家庭安全与防范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家庭安全基本知识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家庭防盗与防抢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家庭消防安全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家庭网络安全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家庭日常安全防范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紧急情况的应对措施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家庭安全基本知识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8636" b="863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240" b="424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家庭安全的重要性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保障家庭成员生命安全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家庭安全是每个家庭成员生命安全的重要保障，通过安全教育，提高家庭成员的安全意识和防范能力，减少意外事故的发生。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维护家庭财产安全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家庭安全不仅关乎生命，也关乎财产安全。通过安全教育，家庭成员可以了解如何防范盗窃、火灾等事故，保护家庭财产安全。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促进家庭和谐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一个安全的家庭环境有助于家庭成员之间建立信任和安全感，促进家庭和谐，提高生活品质。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注重细节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家庭安全涉及生活的方方面面，注重细节是关键。从日常生活中的点滴做起，如注意用电安全、防火防盗等，确保家庭安全无死角。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预防为主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家庭安全应以预防为主，通过加强安全意识，采取必要的安全措施，减少事故的发生。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及时应对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在遇到突发情况时，家庭成员应保持冷静，及时采取应对措施，降低事故损失。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24" b="24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家庭安全的基本原则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423" b="842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了解国家层面的法律法规，如《中华人民共和国安全生产法》、《中华人民共和国消防法》等，明确家庭安全的法律责任和义务。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根据所在地的法律法规和规章要求，遵守当地的安全管理规定，确保家庭安全与当地法规相符。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家庭安全的法律法规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地方性法规和规章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国家法律法规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家庭防盗与防抢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387" r="1038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7449" b="17449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家庭防盗知识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确保门窗紧闭，使用安全可靠的锁具，并定期检查其牢固性。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与邻居建立良好的关系，互相照顾，共同维护社区安全。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将贵重物品存放在安全的地方，如保险箱或银行保险柜。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安装家庭报警装置，以便在发生异常情况时及时报警。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门窗防盗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邻里守望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财物保管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报警装置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注意自身财物安全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保持警惕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快速反应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紧急求助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防抢常识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3833" r="1383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4125" r="14125"/>
          <a:stretch>
            <a:fillRect/>
          </a:stretch>
        </p:blipFill>
        <p:spPr>
          <a:xfrm>
            <a:off x="6248978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3708" r="1370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避免在公共场合展示贵重物品，以防引起不必要的注意。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时刻保持警觉，特别是在偏僻或人烟稀少的地方。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遇到可疑人员或抢劫行为时，应迅速报警并采取适当的自我保护措施。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在紧急情况下，及时向周围人求助或拨打紧急电话。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706" r="1270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1014" r="11014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遇到盗抢时，保持冷静，不要惊慌失措。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保持冷静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采取适当的自我保护措施，如逃跑、呼救或与盗抢者搏斗。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保护自己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在确保自身安全的前提下，及时报警并提供相关证据。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报警并保留证据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寻求相关机构或组织的帮助，如警察、社区组织等。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寻求帮助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遇到盗抢的应对措施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家庭消防安全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17" r="2141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电线老化、超载、接触不良等电气问题常常是家庭火灾的主要原因。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电气故障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烹饪过程中离开厨房、油锅过热等都可能引发火灾。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炊事用火不慎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烟蒂处理不当或吸烟者在床上、沙发上吸烟都可能引发火灾。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吸烟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儿童玩火、乱丢火柴等行为也是家庭火灾的常见原因。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玩火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家庭火灾的常见原因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了解不同类型的灭火器及其适用范围，定期检查灭火器压力是否正常，并按照规定进行充装。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灭火器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灭火毯可用于扑灭油锅火灾，也可用于逃生时披在身上防止高温和烟雾。定期检查灭火毯是否完好无损。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灭火毯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安装烟雾报警器并定期检查其工作状态，确保其能及时发出警报。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烟雾报警器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应将灭火器和烟雾报警器放在易于取用的位置，并确保逃生路线畅通无阻。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灭火器与烟雾报警器的放置位置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家庭消防器材的使用与维护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https://d.book118.com/378063022063006024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2024-08-31T14:52:15.951</cp:lastPrinted>
  <dcterms:created xsi:type="dcterms:W3CDTF">2024-08-31T06:52:15Z</dcterms:created>
  <dcterms:modified xsi:type="dcterms:W3CDTF">2024-08-31T06:52:18Z</dcterms:modified>
</cp:coreProperties>
</file>