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9DB10-33B3-465F-9990-0F39E555E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C3337-E16C-47A3-9098-CE156E28B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9DCC2-269D-4DF2-B9BB-488B9A871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686616-16F6-4497-B7FB-BBE53FF95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A4C9DB-DCEE-4C46-B742-983C3CC8D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E3C7DF-4295-4114-B458-9EA879B56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32BD62-6D85-40D1-BD14-CC874B36D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4509D4-034F-46C2-BB48-480447523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4323DD-0FCF-4BEB-B032-18EF02EFF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F1E2D-AFD5-4D86-9DB3-5A40B5C3C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E508B-7E0F-4EF7-98F1-C6C5346D0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6401301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护理研究选题汇报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研究预期结果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汇报护理研究选题的目的在于探讨护理实践中的问题，提出解决方案，并推动护理学科的发展。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随着医疗技术的进步和人们对健康需求的提高，护理实践面临诸多挑战。为了提高护理质量，满足患者需求，亟需对护理实践中的问题进行深入研究。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本研究旨在解决护理实践中存在的问题，提高护理服务质量。具体而言，我们将探讨如何优化护理流程、提高护士专业技能、加强患者健康教育等方面的问题。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通过本次研究，我们假设能够提出有效的解决方案，改善护理实践中的问题，提高患者满意度和护理效果。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研究问题和假设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文献回顾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国内护理研究在近年来取得了一定的进展，涉及领域包括基础护理、临床护理、护理管理和教育等。国内研究者针对不同人群和疾病进行了大量实证研究，为临床实践提供了有益的参考。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国外护理研究在理论和实践方面均取得了显著成果。国外研究者注重跨学科合作，将护理学与其他学科相结合，开拓了新的研究领域。同时，国外护理实践注重证据支持，不断推动护理学科的发展。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国内外护理研究取得了一定的成果，但仍存在一些研究空白。例如，对于某些特定人群（如老年人、儿童、慢性病患者等）的护理需求和干预措施仍需进一步探讨。此外，随着医疗技术的不断发展，新兴领域的护理研究（如康复护理、临终关怀等）也需要得到更多的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研究空白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护理研究领域仍存在一些争议。例如，关于护理干预措施的效果评价标准和方法存在不同观点。此外，关于如何平衡患者自主权和医护人员干预的界限也存在争议。这些争议为护理研究提供了新的思路和方向，有助于推动学科的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研究争议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研究空白和争议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对于提高临床实践水平、促进学科发展具有重要意义。通过深入探究不同人群的护理需求和干预措施，有助于为患者提供更加科学、有效的护理服务。同时，加强护理研究的国际合作与交流，有助于提升我国护理学科的国际地位和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研究价值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具有重要的应用价值和社会效益。研究成果可以为政府部门制定相关政策提供科学依据，促进护理服务的规范化、标准化发展。此外，通过提高护理服务质量，有助于降低医疗成本、提高患者满意度，为建设健康中国贡献力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研究意义和价值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明确实验目的，确定实验对象、实验方法和实验步骤，控制实验条件，保证实验结果的可靠性和可重复性。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通过观察研究对象的行为、表现和结果，收集数据并进行分析，了解其内在规律和特点。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通过问卷、访谈、量表等方式收集数据，了解研究对象的现状、态度、行为和影响因素等。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根据研究目的和研究问题，选择具有代表性的样本，确保样本的可靠性和有效性。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根据研究目的和研究问题，选择合适的数据采集方法，如问卷调查、观察记录、医学检查等。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确保数据采集的准确性和完整性，对数据进行筛选和整理，保证数据的质量。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样本和数据采集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https://d.book118.com/378064013017006043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2024-09-22T13:57:43.390</cp:lastPrinted>
  <dcterms:created xsi:type="dcterms:W3CDTF">2024-09-22T05:57:43Z</dcterms:created>
  <dcterms:modified xsi:type="dcterms:W3CDTF">2024-09-22T05:57:45Z</dcterms:modified>
</cp:coreProperties>
</file>