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37A3FD-8171-477E-B93F-C3E6C0574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39627B-2FA7-4D1F-919B-24C1AE658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EDDD48-5790-4279-A7B1-45246B658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90DD6D-DF00-4D80-9EAD-B0B32F1A59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5B988B-7174-49A7-B8C7-8818A04D48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1DE875-650D-405B-9CB9-900E134BDB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AE75DC-7726-4D1C-81D4-AC2AA99173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CD7715-71A4-4DC7-B23D-142716A18D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FB6ED6-14E7-48B6-8B28-20419A0D20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3435FF-7016-4564-AA9D-7D1D863F9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CB89E9-695B-45C5-914D-7E4A311C2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6402510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医院急诊科的颅脑损伤和外伤护理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颅脑损伤概述与分类</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外伤护理基本原则与技能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颅脑损伤患者护理策略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外伤患者疼痛管理与药物治疗</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并发症预防与处理策略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颅脑损伤概述与分类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颅脑损伤定义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发病原因</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定义及发病原因</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指由于外力作用于头部而造成的脑组织器质性损伤，根据损伤部位和程度可分为头皮损伤、颅骨损伤和脑损伤。</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主要包括交通事故、高处坠落、暴力打击、火器伤等，其中交通事故是最常见的原因。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轻者表现为头痛、头晕、恶心、呕吐等颅内压增高的症状，重者可出现意识障碍、瞳孔改变、肢体瘫痪等严重神经系统症状。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根据损伤部位和程度可分为闭合性颅脑损伤和开放性颅脑损伤两大类，其中闭合性颅脑损伤又可分为脑震荡、脑挫裂伤和脑干损伤等。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临床表现与分型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106" r="3110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根据患者的病史、临床表现和影像学检查结果进行综合分析，确定颅脑损伤的部位、程度和类型。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诊断依据</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主要包括头颅CT、MRI等影像学检查，以及颅内压监测、脑电图等辅助检查。</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检查方法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诊断依据及检查方法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死亡率</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致残率</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恢复期长短</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并发症发生率</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预后评估指标</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反映患者康复速度和预后情况的重要指标。</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评估患者生活质量和社会功能的重要指标。</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反映颅脑损伤的严重程度和救治水平的重要指标。</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评估患者治疗效果和预后情况的重要指标。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外伤护理基本原则与技能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初步评估伤情</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止血与包扎</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建立静脉通道</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完善相关检查</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急性外伤处理流程</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迅速判断患者的意识、呼吸、循环等生命体征，确定是否存在危及生命的情况。</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对活动性出血进行迅速有效的止血，并妥善包扎伤口，防止进一步污染。</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根据患者情况，及时建立静脉通道，以便输液和用药。</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根据初步评估结果，安排相应的影像学和实验室检查，以明确诊断。</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清洁伤口</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消毒伤口</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注意事项</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用无菌生理盐水或双氧水清洗伤口，去除污染物和坏死组织。</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根据伤口情况选择合适的消毒剂，如碘伏、酒精等，对伤口周围皮肤和创面进行消毒。</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清洁和消毒过程中要注意无菌操作，避免交叉感染；同时要根据伤口情况选择合适的清洁和消毒方法。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创面清洁与消毒技术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80100" y="1846792"/>
            <a:ext cx="10176933" cy="67098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1824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4491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V="1">
            <a:off x="7291459" y="2746375"/>
            <a:ext cx="404283"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10076993"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1109"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375626" y="3095626"/>
            <a:ext cx="2667000"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93162"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8931875" y="3095626"/>
            <a:ext cx="2618599"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358817" y="1865842"/>
            <a:ext cx="642408" cy="642408"/>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702259" y="1856317"/>
            <a:ext cx="641985" cy="641985"/>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172608" y="1866265"/>
            <a:ext cx="641985" cy="6419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959200" y="1866265"/>
            <a:ext cx="641985" cy="64198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止血方法及注意事项</a:t>
              </a:r>
            </a:p>
          </p:txBody>
        </p:sp>
      </p:grpSp>
      <p:sp>
        <p:nvSpPr>
          <p:cNvPr id="37" name="TextBox 37"/>
          <p:cNvSpPr txBox="1"/>
          <p:nvPr/>
        </p:nvSpPr>
        <p:spPr>
          <a:xfrm>
            <a:off x="681109"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指压止血法</a:t>
            </a:r>
          </a:p>
        </p:txBody>
      </p:sp>
      <p:sp>
        <p:nvSpPr>
          <p:cNvPr id="38" name="TextBox 38"/>
          <p:cNvSpPr txBox="1"/>
          <p:nvPr/>
        </p:nvSpPr>
        <p:spPr>
          <a:xfrm>
            <a:off x="681109"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75">
                <a:solidFill>
                  <a:schemeClr val="dk1">
                    <a:alpha val="100000"/>
                  </a:schemeClr>
                </a:solidFill>
                <a:latin typeface="Microsoft Yahei"/>
                <a:ea typeface="Microsoft Yahei"/>
                <a:cs typeface="Microsoft Yahei"/>
              </a:rPr>
              <a:t>用手指压迫出血部位的近心端动脉，以达到止血目的。适用于头、面、颈部及四肢的动脉出血急救。</a:t>
            </a:r>
          </a:p>
        </p:txBody>
      </p:sp>
      <p:sp>
        <p:nvSpPr>
          <p:cNvPr id="39" name="TextBox 39"/>
          <p:cNvSpPr txBox="1"/>
          <p:nvPr/>
        </p:nvSpPr>
        <p:spPr>
          <a:xfrm>
            <a:off x="3393871"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加压包扎止血法</a:t>
            </a:r>
          </a:p>
        </p:txBody>
      </p:sp>
      <p:sp>
        <p:nvSpPr>
          <p:cNvPr id="40" name="TextBox 40"/>
          <p:cNvSpPr txBox="1"/>
          <p:nvPr/>
        </p:nvSpPr>
        <p:spPr>
          <a:xfrm>
            <a:off x="3393871"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用无菌敷料覆盖伤口后，再用绷带或三角巾等加压包扎，以达到止血目的。适用于小动脉、静脉及毛细血管出血。</a:t>
            </a:r>
          </a:p>
        </p:txBody>
      </p:sp>
      <p:sp>
        <p:nvSpPr>
          <p:cNvPr id="41" name="TextBox 41"/>
          <p:cNvSpPr txBox="1"/>
          <p:nvPr/>
        </p:nvSpPr>
        <p:spPr>
          <a:xfrm>
            <a:off x="6168567"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止血带止血法</a:t>
            </a:r>
          </a:p>
        </p:txBody>
      </p:sp>
      <p:sp>
        <p:nvSpPr>
          <p:cNvPr id="42" name="TextBox 42"/>
          <p:cNvSpPr txBox="1"/>
          <p:nvPr/>
        </p:nvSpPr>
        <p:spPr>
          <a:xfrm>
            <a:off x="6168567"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用橡皮管或布条等绕肢体一圈打结，或在结内穿一根短木棒转动绞紧，直至血流阻断。适用于四肢大动脉出血，且加压包扎无法止血的情况。</a:t>
            </a:r>
          </a:p>
        </p:txBody>
      </p:sp>
      <p:sp>
        <p:nvSpPr>
          <p:cNvPr id="43" name="TextBox 43"/>
          <p:cNvSpPr txBox="1"/>
          <p:nvPr/>
        </p:nvSpPr>
        <p:spPr>
          <a:xfrm>
            <a:off x="8931875"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注意事项</a:t>
            </a:r>
          </a:p>
        </p:txBody>
      </p:sp>
      <p:sp>
        <p:nvSpPr>
          <p:cNvPr id="44" name="TextBox 44"/>
          <p:cNvSpPr txBox="1"/>
          <p:nvPr/>
        </p:nvSpPr>
        <p:spPr>
          <a:xfrm>
            <a:off x="8931875"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使用止血带时应记录上止血带的时间，每隔1小时应放松1-2分钟，且使用时间一般不得超过4小时；加压包扎时力度要适中，既要达到止血目的，又要避免过度加压导致组织缺血坏死。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适用于手腕部、肢体粗细相等的部位。将绷带作环形重叠缠绕，第一圈环绕稍作斜状，第二圈将第一圈斜出的一角压于环形圈内，环绕数周后用胶布固定。</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环形包扎法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适用于肢体粗细相差不大的部位。先按环形法缠绕数圈固定始端，然后上缠每圈盖住前圈三分之一或三分之二呈螺旋形。</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螺旋包扎法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适用于关节部位的包扎。于关节上下将绷带由下而上、由上而下地来回缠绕，形成“8”字形。</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“8”字包扎法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包扎固定技巧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颅脑损伤患者护理策略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意识状态评估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通过格拉斯哥昏迷评分（GCS）等方法，定期评估患者的意识状态，及时发现意识障碍。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瞳孔变化观察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密切观察患者瞳孔大小、对光反射等，以判断是否存在颅内压升高、脑疝等严重并发症。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观察意识、瞳孔变化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定期为患者吸痰，保持呼吸道通畅，防止窒息和肺部感染。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及时清理呼吸道分泌物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将患者头部偏向一侧，有利于口腔分泌物排出，避免误吸入气管。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维持合适体位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保持呼吸道通畅措施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预防并发症发生方法</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通过颅内压监测，及时发现并控制颅内压升高，降低脑疝风险。</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加强呼吸道护理，定期翻身拍背，鼓励患者深呼吸和有效咳嗽，减少肺部感染机会。</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对于长期卧床患者，采取下肢抬高、穿弹力袜等措施，促进血液循环，预防深静脉血栓形成。</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颅内压监测与控制</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预防肺部感染</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预防深静脉血栓</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https://d.book118.com/378064025105006033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2024-09-11T15:58:50.617</cp:lastPrinted>
  <dcterms:created xsi:type="dcterms:W3CDTF">2024-09-11T07:58:50Z</dcterms:created>
  <dcterms:modified xsi:type="dcterms:W3CDTF">2024-09-11T07:58:52Z</dcterms:modified>
</cp:coreProperties>
</file>