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73552-D20F-494D-8EA5-7F4940B3E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87928-5601-49F9-B020-0C3D04D42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7BE34-57F1-4026-BC65-20BCEFEB3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7CF9DA-7910-4274-A5C0-743900062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7BD1DA-4FE7-4137-B5C9-292514B59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F80F2C-7F7B-4050-A158-E5A868B2F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2B0EC8-E2C9-492A-AFA2-75CE1E6C6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9CE0A-AC73-4645-BDC5-0A8F25D12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F805C-3448-4275-932B-6E56B620B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41C2A-9AF9-4C12-83CB-3D00C3A08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136AE-4BD2-413F-A259-F8B23829E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6403214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世界土地资源概况\n## 1.全球土地资源分布特点\n### 1.1世界各大洲土地资源面积及比例\n### 1.2土地资源分布与地形、气候的关系\n### 1.3土地资源的人均占有量及国家间差异\n## 2.土地资源类型及特点\n### 2.1耕地资源的特点及分布\n### 2.2森林资源的特点及分布\n### 2.3草原资源的特点及分布\n## 3.土地资源开发利用现状及问题\n### 3.1土地资源的开发利用方式及程度\n### 3.2土地资源开发利用中的生态环境问题\n### 3.3土地资源可持续开发利用策略\n## 4.土地资源保护及合理利用\n### 4.1土地资源保护的重要性及措施\n### 4.2土地资源合理利用的原则及方法\n### 4.3土地资源的循环经济及生态文明建设\n## 5.未来土地资源发展趋势及挑战\n### 5.1全球气候变化对土地资源的影响及应对\n### 5.2人口增长与土地资源压力的关系\n### 5.3科技进步对土地资源开发利用的影响及展望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世界土地资源概况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61809"/>
            <a:ext cx="290464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全球土地资源分布特点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土地资源分布与地形、气候的关系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5" name="组合 15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56" name="组合 15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地形对土地资源分布的影响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山地地区土地面积较小，分布分散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平原地区土地面积较大，分布集中</a:t>
                </a:r>
                <a:endParaRPr/>
              </a:p>
            </p:txBody>
          </p:sp>
          <p:pic>
            <p:nvPicPr>
              <p:cNvPr id="1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1" name="组合 16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气候对土地资源分布的影响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热带地区土地资源丰富，适宜农业和林业发展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温带地区土地资源适中，适宜农业和畜牧业发展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寒带地区土地资源较少，主要分布在高纬度地区</a:t>
                </a:r>
                <a:endParaRPr/>
              </a:p>
            </p:txBody>
          </p:sp>
          <p:pic>
            <p:nvPicPr>
              <p:cNvPr id="1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全球土地资源人均占有量</a:t>
                </a:r>
                <a:endParaRPr/>
              </a:p>
            </p:txBody>
          </p:sp>
          <p:sp>
            <p:nvSpPr>
              <p:cNvPr id="1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全球土地资源人均占有量为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02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不同国家和地区的人均占有量差异较大</a:t>
                </a:r>
                <a:endParaRPr/>
              </a:p>
            </p:txBody>
          </p:sp>
          <p:sp>
            <p:nvSpPr>
              <p:cNvPr id="1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国家间土地资源占有量差异原因</a:t>
                </a:r>
                <a:endParaRPr/>
              </a:p>
            </p:txBody>
          </p:sp>
          <p:sp>
            <p:nvSpPr>
              <p:cNvPr id="1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地理位置和地形差异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气候条件和资源分布不均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人口数量和经济发展水平不同</a:t>
                </a:r>
                <a:endParaRPr/>
              </a:p>
            </p:txBody>
          </p:sp>
          <p:sp>
            <p:nvSpPr>
              <p:cNvPr id="1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土地资源的人均占有量及国家间差异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土地资源类型及特点</a:t>
            </a:r>
            <a:endParaRPr/>
          </a:p>
        </p:txBody>
      </p:sp>
      <p:sp>
        <p:nvSpPr>
          <p:cNvPr id="18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18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89" name="Tencent"/>
          <p:cNvCxnSpPr/>
          <p:nvPr/>
        </p:nvCxnSpPr>
        <p:spPr>
          <a:xfrm>
            <a:off x="-44450" y="3571946"/>
            <a:ext cx="12280900" cy="0"/>
          </a:xfrm>
          <a:prstGeom prst="line">
            <a:avLst/>
          </a:prstGeom>
          <a:ln w="31750"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0" name="椭圆 48"/>
          <p:cNvSpPr>
            <a:spLocks noChangeAspect="1"/>
          </p:cNvSpPr>
          <p:nvPr/>
        </p:nvSpPr>
        <p:spPr>
          <a:xfrm>
            <a:off x="2931627" y="3130438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91" name="椭圆 49"/>
          <p:cNvSpPr>
            <a:spLocks noChangeAspect="1"/>
          </p:cNvSpPr>
          <p:nvPr/>
        </p:nvSpPr>
        <p:spPr>
          <a:xfrm>
            <a:off x="8396373" y="3130438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192" name="组合 19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844414" y="4235891"/>
            <a:ext cx="8503173" cy="1764346"/>
            <a:chOff x="1844414" y="4235891"/>
            <a:chExt cx="8503173" cy="1764346"/>
          </a:xfrm>
        </p:grpSpPr>
        <p:grpSp>
          <p:nvGrpSpPr>
            <p:cNvPr id="193" name="组合 58"/>
            <p:cNvGrpSpPr/>
            <p:nvPr/>
          </p:nvGrpSpPr>
          <p:grpSpPr>
            <a:xfrm>
              <a:off x="1844414" y="4235891"/>
              <a:ext cx="3038427" cy="1764346"/>
              <a:chOff x="983108" y="4312091"/>
              <a:chExt cx="3038427" cy="1764346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83108" y="4312091"/>
                <a:ext cx="303842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耕地资源特点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3038427" cy="1259649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土壤肥沃，适宜农作物生长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主要分布在平原和盆地地区</a:t>
                </a:r>
                <a:endParaRPr/>
              </a:p>
            </p:txBody>
          </p:sp>
        </p:grpSp>
        <p:grpSp>
          <p:nvGrpSpPr>
            <p:cNvPr id="196" name="组合 59"/>
            <p:cNvGrpSpPr/>
            <p:nvPr/>
          </p:nvGrpSpPr>
          <p:grpSpPr>
            <a:xfrm>
              <a:off x="7309160" y="4235891"/>
              <a:ext cx="3038427" cy="1764346"/>
              <a:chOff x="983108" y="4312091"/>
              <a:chExt cx="3038427" cy="1764346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83108" y="4312091"/>
                <a:ext cx="303842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耕地资源分布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3038427" cy="1259649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亚洲耕地资源占全球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非洲耕地资源占全球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北美洲耕地资源占全球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南美洲耕地资源占全球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欧洲耕地资源占全球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5%</a:t>
                </a:r>
                <a:endParaRPr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耕地资源的特点及分布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01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2" name="组合 20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1615393"/>
            <a:ext cx="3412534" cy="4831976"/>
            <a:chOff x="7387465" y="1615393"/>
            <a:chExt cx="3412534" cy="4831976"/>
          </a:xfrm>
        </p:grpSpPr>
        <p:grpSp>
          <p:nvGrpSpPr>
            <p:cNvPr id="203" name="组合 202"/>
            <p:cNvGrpSpPr/>
            <p:nvPr/>
          </p:nvGrpSpPr>
          <p:grpSpPr>
            <a:xfrm>
              <a:off x="7387465" y="1615393"/>
              <a:ext cx="3412534" cy="1950045"/>
              <a:chOff x="7387465" y="1615393"/>
              <a:chExt cx="3412534" cy="1950045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1615393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森林资源特点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015503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含有丰富的动植物资源，具有生态、经济和社会价值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主要分布在热带、亚热带和温带地区</a:t>
                </a:r>
                <a:endParaRPr/>
              </a:p>
            </p:txBody>
          </p:sp>
        </p:grpSp>
        <p:grpSp>
          <p:nvGrpSpPr>
            <p:cNvPr id="206" name="组合 205"/>
            <p:cNvGrpSpPr/>
            <p:nvPr/>
          </p:nvGrpSpPr>
          <p:grpSpPr>
            <a:xfrm>
              <a:off x="7387465" y="4497324"/>
              <a:ext cx="3412534" cy="1950045"/>
              <a:chOff x="7387465" y="4497324"/>
              <a:chExt cx="3412534" cy="1950045"/>
            </a:xfrm>
          </p:grpSpPr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4497324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森林资源分布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897434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南美洲森林资源占全球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非洲森林资源占全球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亚洲森林资源占全球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北美洲森林资源占全球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欧洲森林资源占全球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大洋洲森林资源占全球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3%</a:t>
                </a:r>
                <a:endParaRPr/>
              </a:p>
            </p:txBody>
          </p:sp>
        </p:grpSp>
      </p:grpSp>
      <p:sp>
        <p:nvSpPr>
          <p:cNvPr id="209" name="椭圆 5"/>
          <p:cNvSpPr>
            <a:spLocks noChangeAspect="1"/>
          </p:cNvSpPr>
          <p:nvPr/>
        </p:nvSpPr>
        <p:spPr>
          <a:xfrm>
            <a:off x="7098206" y="174980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10" name="椭圆 9"/>
          <p:cNvSpPr>
            <a:spLocks noChangeAspect="1"/>
          </p:cNvSpPr>
          <p:nvPr/>
        </p:nvSpPr>
        <p:spPr>
          <a:xfrm>
            <a:off x="7098206" y="462595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森林资源的特点及分布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草原资源特点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植被以草本植物为主，适宜畜牧业发展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主要分布在温带和亚热带地区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草原资源分布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亚洲草原资源占全球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40%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非洲草原资源占全球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北美洲草原资源占全球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南美洲草原资源占全球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10%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草原资源的特点及分布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1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土地资源开发利用现状及问题</a:t>
            </a:r>
            <a:endParaRPr/>
          </a:p>
        </p:txBody>
      </p:sp>
      <p:sp>
        <p:nvSpPr>
          <p:cNvPr id="232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233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土地资源的开发利用方式及程度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8" name="组合 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9" name="组合 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土地资源开发利用方式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农业生产：种植农作物、发展畜牧业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林业生产：森林资源的保护和利用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草原生产：发展畜牧业和生态旅游业</a:t>
                </a:r>
                <a:endParaRPr/>
              </a:p>
            </p:txBody>
          </p:sp>
          <p:pic>
            <p:nvPicPr>
              <p:cNvPr id="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4" name="组合 1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土地资源开发利用程度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全球土地资源开发利用程度较高，但仍有部分土地未被充分利用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发达国家土地资源开发利用程度较高，发展中国家较低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https://d.book118.com/378064032141006036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世界土地资源概况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2024-09-16T12:26:50.061</cp:lastPrinted>
  <dcterms:created xsi:type="dcterms:W3CDTF">2024-09-16T04:26:50Z</dcterms:created>
  <dcterms:modified xsi:type="dcterms:W3CDTF">2024-09-16T04:26:51Z</dcterms:modified>
</cp:coreProperties>
</file>