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656D9-3DBE-44DB-A9EA-F2FF417F6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C25D7-A984-4383-BCE9-5B48C81E8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E5524-5051-4618-BBE6-A7D4797AF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435E5-2104-4807-BFA1-567A6D97D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9AB7B3-CDD7-4E6E-91D3-F5A1EA259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2DF9A2-C7B8-46FA-A9F7-3DDD13AAC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09B993-3086-461B-B515-F0A724084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623F2-E3D3-4EB1-AE00-6F940E809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7F3F5-4D15-4B1F-A6F5-A209BAF33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15B5A-E70B-4BFB-9FF1-6A9DC16FF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2286E-32FD-4125-B4DD-AD2CC41C9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6406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3622" y="3284674"/>
            <a:ext cx="4373458" cy="437345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30865" y="-657244"/>
            <a:ext cx="1579718" cy="157971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09467" y="-1015533"/>
            <a:ext cx="2031066" cy="203106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36628" y="3813990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36628" y="3382347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36628" y="1159148"/>
            <a:ext cx="7472839" cy="1733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功率半导体未来发展趋势报告ppt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44078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功率半导体的现状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未来功率半导体的市场预测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未来功率半导体的技术趋势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未来功率半导体的产业趋势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33333" r="33333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探讨功率半导体行业未来的发展趋势和挑战，分析市场机遇和竞争格局，为企业和投资者提供决策参考。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随着电力电子技术的发展和广泛应用，功率半导体在新能源汽车、光伏、智能制造等领域的应用越来越重要，产业发展前景广阔。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32629" y="1368193"/>
            <a:ext cx="4095831" cy="330817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96540" y="1368193"/>
            <a:ext cx="4095831" cy="3308171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9623" y="1898873"/>
            <a:ext cx="2445753" cy="2445753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88708" y="2047958"/>
            <a:ext cx="2147584" cy="214758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1921" y="2312125"/>
            <a:ext cx="1760899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948840" y="2230618"/>
            <a:ext cx="2231294" cy="0"/>
          </a:xfrm>
          <a:prstGeom prst="line">
            <a:avLst/>
          </a:prstGeom>
          <a:ln w="9525">
            <a:solidFill>
              <a:srgbClr val="FFFFFF"/>
            </a:solidFill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847712" y="2290542"/>
            <a:ext cx="254923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本报告主要针对功率半导体行业的发展趋势进行探讨，不涉及具体的市场细分、应用领域和技术细节等方面的内容。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991588" y="1613123"/>
            <a:ext cx="3685699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6341922" y="2230618"/>
            <a:ext cx="2231294" cy="0"/>
          </a:xfrm>
          <a:prstGeom prst="line">
            <a:avLst/>
          </a:prstGeom>
          <a:ln w="9525">
            <a:solidFill>
              <a:srgbClr val="031A3E"/>
            </a:solidFill>
            <a:tailEnd type="oval"/>
          </a:ln>
        </p:spPr>
      </p:cxnSp>
      <p:sp>
        <p:nvSpPr>
          <p:cNvPr id="13" name="TextBox 13"/>
          <p:cNvSpPr txBox="1"/>
          <p:nvPr/>
        </p:nvSpPr>
        <p:spPr>
          <a:xfrm>
            <a:off x="6107564" y="2290542"/>
            <a:ext cx="2569723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由于功率半导体行业的复杂性和变化性，本报告的分析和预测仅基于现有的数据和信息，并可能随着市场和技术的发展而发生变化。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47712" y="1613123"/>
            <a:ext cx="3242802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5" name="AutoShape 1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  <p:sp>
        <p:nvSpPr>
          <p:cNvPr id="36" name="AutoShape 36"/>
          <p:cNvSpPr/>
          <p:nvPr/>
        </p:nvSpPr>
        <p:spPr>
          <a:xfrm>
            <a:off x="7268148" y="-1705956"/>
            <a:ext cx="2796500" cy="279650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功率半导体的现状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8906" r="28906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全球功率半导体市场规模持续增长，预计到2025年将达到325亿美元。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功率半导体行业将朝着更加高效、可靠、智能和环保的方向发展。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行业现状和发展趋势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产品现状和发展趋势</a:t>
            </a:r>
          </a:p>
        </p:txBody>
      </p:sp>
      <p:sp>
        <p:nvSpPr>
          <p:cNvPr id="25" name="AutoShape 25"/>
          <p:cNvSpPr/>
          <p:nvPr/>
        </p:nvSpPr>
        <p:spPr>
          <a:xfrm>
            <a:off x="7871079" y="-1095442"/>
            <a:ext cx="1953818" cy="195381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15683" y="1699833"/>
            <a:ext cx="7486645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目前市场上功率半导体产品种类繁多，包括功率晶体管、功率集成电路、功率模块等。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15683" y="1078568"/>
            <a:ext cx="7357045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产品现状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06158" y="3804858"/>
            <a:ext cx="7486645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未来功率半导体将朝着更高功率、更小体积、更低能耗和更高可靠性方向发展。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06158" y="3202643"/>
            <a:ext cx="7562946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产品发展趋势</a:t>
            </a:r>
          </a:p>
        </p:txBody>
      </p:sp>
      <p:cxnSp>
        <p:nvCxnSpPr>
          <p:cNvPr id="32" name="Connector 32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rgbClr val="031A3E"/>
            </a:solidFill>
            <a:headEnd type="oval"/>
          </a:ln>
        </p:spPr>
      </p:cxnSp>
      <p:sp>
        <p:nvSpPr>
          <p:cNvPr id="33" name="AutoShape 33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rgbClr val="031A3E"/>
            </a:solidFill>
            <a:headEnd type="oval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6900" y="1622477"/>
            <a:ext cx="1018145" cy="101814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8942" y="1622477"/>
            <a:ext cx="1053103" cy="10531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0" y="5210859"/>
            <a:ext cx="9525000" cy="146954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640017" y="1811381"/>
            <a:ext cx="2709877" cy="0"/>
          </a:xfrm>
          <a:prstGeom prst="line">
            <a:avLst/>
          </a:prstGeom>
          <a:ln w="9525">
            <a:solidFill>
              <a:schemeClr val="dk1"/>
            </a:solidFill>
            <a:head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1534447" y="1831805"/>
            <a:ext cx="2991516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目前主要功率半导体制造工艺包括薄膜集成电路、功率器件制造工艺、模块封装等。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091237" y="1811381"/>
            <a:ext cx="2709877" cy="0"/>
          </a:xfrm>
          <a:prstGeom prst="line">
            <a:avLst/>
          </a:prstGeom>
          <a:ln w="9525">
            <a:solidFill>
              <a:schemeClr val="dk1"/>
            </a:solidFill>
            <a:head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4985668" y="1831805"/>
            <a:ext cx="2991516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未来功率半导体技术将朝着更加先进的制程技术、材料技术和封装技术方向发展。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3501" y="1209839"/>
            <a:ext cx="3143274" cy="635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985668" y="1209839"/>
            <a:ext cx="3143274" cy="635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技术现状和发展趋势</a:t>
            </a:r>
          </a:p>
        </p:txBody>
      </p:sp>
      <p:sp>
        <p:nvSpPr>
          <p:cNvPr id="34" name="Freeform 34"/>
          <p:cNvSpPr/>
          <p:nvPr/>
        </p:nvSpPr>
        <p:spPr>
          <a:xfrm>
            <a:off x="8407378" y="1900913"/>
            <a:ext cx="496232" cy="4962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20665" y="1876242"/>
            <a:ext cx="510616" cy="510616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未来功率半导体的市场预测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9094" y="4548709"/>
            <a:ext cx="552690" cy="5170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市场驱动因素的分析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759636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759636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29638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929638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9639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99639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93443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5345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全球经济环境的变化对功率半导体市场具有重要影响，如经济增长率、贸易政策、货币政策等因素。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623442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90433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新技术的出现和应用，如新材料、新工艺、新器件等，将推动功率半导体市场的发展。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53440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32266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消费者需求的变化以及企业对于节能、环保、安全等方面的要求，将影响功率半导体的市场需求。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81019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282442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117927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592499" y="-1242453"/>
            <a:ext cx="2381490" cy="2228107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5798" y="1106453"/>
            <a:ext cx="8427632" cy="3716802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>
            <a:off x="4741596" y="1353490"/>
            <a:ext cx="0" cy="3216015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986200" y="2247810"/>
            <a:ext cx="329564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采用多元回归模型、时间序列模型等多种统计方法，对功率半导体市场的历史数据进行处理和分析，以预测未来的市场趋势。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86200" y="1354264"/>
            <a:ext cx="3343844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41018" y="2247810"/>
            <a:ext cx="329564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收集和整理功率半导体市场的历史数据，包括市场规模、增长率、主要企业销售数据等，以支持市场预测的准确性。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12443" y="1354264"/>
            <a:ext cx="3369244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市场预测的模型和数据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2792730" y="1494759"/>
            <a:ext cx="6075734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根据市场预测结果，分析功率半导体市场的未来发展趋势，包括市场规模、增长趋势、主要应用领域等。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5355" y="3485484"/>
            <a:ext cx="6098715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根据市场趋势，推导出未来功率半导体市场可能面临的机遇和挑战，为企业制定战略提供参考。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市场趋势的解读和推断</a:t>
            </a:r>
          </a:p>
        </p:txBody>
      </p:sp>
      <p:sp>
        <p:nvSpPr>
          <p:cNvPr id="33" name="AutoShape 33"/>
          <p:cNvSpPr/>
          <p:nvPr/>
        </p:nvSpPr>
        <p:spPr>
          <a:xfrm>
            <a:off x="7124712" y="-1867321"/>
            <a:ext cx="3083371" cy="3083371"/>
          </a:xfrm>
          <a:prstGeom prst="ellipse">
            <a:avLst/>
          </a:prstGeom>
          <a:solidFill>
            <a:schemeClr val="accent1">
              <a:alpha val="1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flipH="1">
            <a:off x="541492" y="1709912"/>
            <a:ext cx="655247" cy="655247"/>
          </a:xfrm>
          <a:prstGeom prst="ellipse">
            <a:avLst/>
          </a:prstGeom>
          <a:solidFill>
            <a:schemeClr val="accent1">
              <a:alpha val="2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950711" y="3485484"/>
            <a:ext cx="973910" cy="973910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https://d.book118.com/378064063117006036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2024-09-16T05:30:54.283</cp:lastPrinted>
  <dcterms:created xsi:type="dcterms:W3CDTF">2024-09-15T21:30:54Z</dcterms:created>
  <dcterms:modified xsi:type="dcterms:W3CDTF">2024-09-15T21:30:56Z</dcterms:modified>
</cp:coreProperties>
</file>