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DFF26-06C1-49B8-9DB4-4B915E9FAB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D96C06-AA65-40B0-AB8A-3635CBA771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213A5-4A45-4C8C-A589-B2CAB705F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51741B-256D-4CAE-8DD3-A5DF4C998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FD4E434-2DC5-483D-B573-6A0E6829A6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758FFBF-565D-4C3B-8940-79A7A594FD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6B9559-CBD9-4615-BC5D-EF7AB22F66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F75465-75C9-4160-B804-D8661C7927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277348-888C-478A-958A-AA28321BCE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5F23A-3E05-4341-A6E0-4CBB80DE83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C16E3-298A-4B7F-809A-9BA696F60C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06407605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2998000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98591" y="2998000"/>
            <a:ext cx="2086078" cy="53426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63747" y="997750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心理危机干预的团体咨询与心理辅导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69445"/>
            <a:ext cx="5811370" cy="433728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心理危机干预的基本理论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团体咨询在心理危机干预中的应用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心理辅导在心理危机干预中的应用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团体咨询与心理辅导的结合应用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应对心理危机的重要性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随着现代社会压力的增加，心理危机事件频发，对个体和社会造成严重影响。有效的心理危机干预是预防和减轻心理创伤、促进心理健康的关键。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团体咨询与心理辅导的优势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团体咨询与心理辅导作为一种重要的心理干预手段，能够在心理危机发生时提供及时、专业的支持，帮助个体缓解压力、增强应对能力。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9496" r="949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推动社会支持网络建设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通过团体活动，个体可以建立与他人的联系和互动，从而形成更广泛的社会支持网络，为应对心理危机提供更全面的资源。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团体咨询与心理辅导通过创造一个安全、接纳的环境，让个体在其中表达情感、分享经历，从而获得情感上的支持和共鸣。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促进认知重构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通过引导个体审视自己的思维方式和信念体系，团体咨询与心理辅导能够帮助他们重新评估危机事件，形成更积极、合理的认知。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培养应对技能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团体咨询与心理辅导不仅关注当下的危机处理，还注重培养个体长期的应对技能，如情绪调节、压力管理等，以增强其未来的适应能力。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团体咨询与心理辅导在心理危机干预中的作用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心理危机干预的基本理论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心理危机是指个体在面临重大生活事件或情境时，由于无法有效应对而产生的心理失衡状态，可能伴随强烈的负面情绪和行为反应。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根据危机事件的性质和影响程度，心理危机可分为发展性危机、境遇性危机和存在性危机。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心理危机的定义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2406" r="22406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心理危机干预的原则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尊重与理解、及时性原则、安全性原则、系统性原则。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心理危机干预的目标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帮助个体恢复心理平衡、提高应对能力、促进心理健康发展。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心理危机干预的原则与目标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55" r="1325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077" r="290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提供情感支持、促进信息交流、增强自我认知、培养应对技能。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团体咨询的优势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个性化关怀、深入了解问题、提供专业建议和指导、建立信任关系。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心理辅导的优势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团体咨询与心理辅导在心理危机干预中的优势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084424" y="2462858"/>
            <a:ext cx="2009662" cy="1138956"/>
            <a:chOff x="2084424" y="2462858"/>
            <a:chExt cx="200966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084424" y="2462858"/>
              <a:ext cx="200966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5181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团体咨询在心理危机干预中的应用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822" r="1282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803" r="1880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0656" r="2065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团体咨询的基本流程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建立团体，明确目标，制定规则，营造安全、信任的氛围。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成员逐渐融入团体，开放自我，表达情感和困惑。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深入探讨问题，学习应对策略，培养解决问题的能力。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总结成果，巩固收获，规划未来，处理离别情绪。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初始阶段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过渡阶段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工作阶段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评估危机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制定计划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实施干预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跟踪反馈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团体咨询在心理危机干预中的实施步骤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5193" r="2519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了解危机的性质、严重程度和影响范围。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根据评估结果，制定针对性的团体咨询计划。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按照计划进行团体咨询，包括认知重构、情绪调节、行为训练等。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定期评估干预效果，及时调整计划，确保危机得到有效解决。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https://d.book118.com/378064076055006032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2024-09-09T21:16:01.909</cp:lastPrinted>
  <dcterms:created xsi:type="dcterms:W3CDTF">2024-09-09T13:16:01Z</dcterms:created>
  <dcterms:modified xsi:type="dcterms:W3CDTF">2024-09-09T13:16:04Z</dcterms:modified>
</cp:coreProperties>
</file>