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0136B-FF48-4D55-8283-7C262BFE2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C6B7D-C069-4830-B5BB-95D7F982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E9110-46F1-4E94-9213-583CCC3C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B5769-1426-47CD-BC65-ADBC233E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45817-EB64-474B-A9DB-1B8A13AC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D175D-B333-486F-BA05-4F58EC59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F39E95-B632-46BA-B261-3096BB38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FE942-90D7-4431-B765-0F0234828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52CE2-7ACA-46B5-AB1A-B923B6CF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9A486-F37A-4BC1-8BB4-05F0C7026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70AB2-730E-412D-B1C0-0095731E1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41210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香水短视频推广方案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拍摄制作与后期处理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短视频平台选择与定位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https://d.book118.com/378064121013006040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2024-09-18T05:01:05.485</cp:lastPrinted>
  <dcterms:created xsi:type="dcterms:W3CDTF">2024-09-17T21:01:05Z</dcterms:created>
  <dcterms:modified xsi:type="dcterms:W3CDTF">2024-09-17T21:01:07Z</dcterms:modified>
</cp:coreProperties>
</file>