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61C9C-B980-4311-BEFE-D72308F60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13ECB-C6D9-438E-8D64-7051149E9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C49DD-1D10-4D8D-A035-0FC646871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5C6E8-9BA3-4FE9-BA78-31502B84C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A1DE63-5184-4DAD-A84D-C041F6BEB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F1AB05-D9A3-4EC0-99C1-FB1670E34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4314D2-0497-40DB-83EB-8D20BA7D8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D05BB-E6DF-406F-B0D9-FEB748D3E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1690D-B49B-4DF1-B2AE-5F0B89610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29F5E-E97D-4CC1-890F-05F7191AA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08A38-F09B-4BF8-A29B-C77396AAF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650260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央视爬行垫质检报告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爬行垫市场概述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央视爬行垫质检过程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央视爬行垫质量评价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央视爬行垫与其他品牌对比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本报告旨在评估央视爬行垫的质量安全性能，为消费者提供客观、准确的购买参考。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近年来，随着人们生活水平的提高，越来越多的家庭开始关注儿童用品的质量安全问题。央视爬行垫作为市场上热销的儿童用品之一，其质量安全性能备受关注。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本报告主要针对央视爬行垫的质量安全性能进行检测和评估，不涉及其他性能指标。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由于检测设备、技术和方法的局限性，本报告所得到的结论可能存在一定的误差。因此，消费者在购买时还需结合其他渠道的信息进行综合判断。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爬行垫市场概述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近年来，随着消费者对儿童安全问题的关注度提高，爬行垫市场呈现出稳步增长的趋势。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爬行垫主要针对0-3岁婴儿和幼儿，因此目标消费群体相对固定且需求量大。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市场上存在众多品牌和产品，竞争激烈，价格差异大。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爬行垫市场现状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知名品牌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市场上存在多个知名品牌，如迪士尼、贝亲、好孩子等，这些品牌在品质、安全性能和消费者口碑方面表现良好。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爬行垫产品种类繁多，包括拼图垫、折叠垫、充气垫等，材质多为PVC、EVA等，厚度、密度和抗磨性等性能指标各不相同。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爬行垫价格差异大，从几十元到几百元不等，消费者可根据自身需求和预算选择合适的产品。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爬行垫品牌和产品分析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央视爬行垫质检过程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依据国家相关标准和行业规范，对爬行垫的材质、工艺、安全性等方面进行全面检测。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质检标准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从样品采集、检测方法确定、实验操作、数据记录与分析等环节进行严格把控，确保质检结果的准确性和可靠性。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质检标准和流程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经过严格的检测，部分爬行垫产品符合国家相关标准和行业规范的要求，被判定为合格产品。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不合格产品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部分爬行垫产品在某些方面存在不符合标准的情况，被判定为不合格产品。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合格产品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质检结果概览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材质分析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对爬行垫的材质进行检测，包括材料成分、厚度、弹性等指标。部分产品在材料成分或厚度方面存在不符合标准的情况。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工艺分析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对爬行垫的工艺进行检测，包括边缘处理、拼接平整度等指标。部分产品在边缘处理或拼接平整度方面存在不符合标准的情况。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安全性分析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对爬行垫的安全性进行检测，包括阻燃性、无毒无害物质含量等指标。部分产品在阻燃性或无毒无害物质含量方面存在不符合标准的情况。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质检结果详细分析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https://d.book118.com/378065026002006035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2024-09-13T15:37:48.535</cp:lastPrinted>
  <dcterms:created xsi:type="dcterms:W3CDTF">2024-09-13T07:37:48Z</dcterms:created>
  <dcterms:modified xsi:type="dcterms:W3CDTF">2024-09-13T07:37:50Z</dcterms:modified>
</cp:coreProperties>
</file>