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6F356-9277-4BD9-8AD2-91D3EA08A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13F81-93C4-4D6D-80BC-E39F2931E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E2BF9-EA7D-4CAB-85C0-4445936EA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3C5172-7C16-45C1-9FD0-A376D02A2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AF599D-8DBC-4CB2-B9B5-F7DA0196A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C546EC-0CD2-40F7-B147-B41320509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F484F1-3EF2-40DC-A460-EF4C55E4A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A57FC2-A0E4-4D7A-BA63-6C4054BAC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D0F218-7036-49F0-9BF8-1BA11F4B9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21A19-B2EF-45AB-A09E-C51E21F77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7CD16B-0C56-43D1-B4F4-FC89E73F8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6506707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旅游政策与法规》第节外国人入境出境与停留居留规范详解\n## 1.外国人入境出境与停留居留政策背景及重要性\n### 1.1全球旅游业的兴起与外国人入境出境需求增长\n### 1.2各国政府对外国人入境出境与停留居留的政策导向\n### 1.3外国人入境出境与停留居留政策对旅游业的影响\n## 2.外国人入境出境与停留居留政策类型及特点\n### 2.1签证政策：短期访问、长期居留、商务签证等\n### 2.2出入境政策：免签、落地签、电子签证等\n### 2.3停留居留政策：临时居留、长期居留、永久居留等\n## 3.外国人入境出境与停留居留政策实施及监管\n### 3.1各国政府部门的职责分工与合作\n### 3.2政策实施的流程与环节\n### 3.3政策监管措施与惩罚机制\n## 4.外国人入境出境与停留居留政策影响评估\n### 4.1政策对旅游业发展的影响\n### 4.2政策对国家安全和社会稳定的影响\n### 4.3政策对国际交流与合作的影响\n## 5.未来外国人入境出境与停留居留政策发展趋势\n### 5.1政策制定的科学化与人性化\n### 5.2政策实施的信息化与便捷化\n### 5.3政策监管的严格化与规范化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3300"/>
              <a:t>《旅游政策与法规》第节外国人入境出境与停留居留规范详解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外国人入境出境与停留居留政策背景及重要性</a:t>
            </a:r>
            <a:endParaRPr/>
          </a:p>
        </p:txBody>
      </p:sp>
      <p:sp>
        <p:nvSpPr>
          <p:cNvPr id="13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8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8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8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全球旅游业的兴起</a:t>
                </a:r>
                <a:endParaRPr/>
              </a:p>
            </p:txBody>
          </p:sp>
          <p:sp>
            <p:nvSpPr>
              <p:cNvPr id="18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20世纪50年代以来，旅游业逐渐成为全球经济的重要支柱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随着经济全球化和人们生活水平的提高，旅游需求不断增长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外国人入境出境需求也随之增加，各国政府纷纷出台相关政策措施</a:t>
                </a:r>
                <a:endParaRPr/>
              </a:p>
            </p:txBody>
          </p:sp>
        </p:grpSp>
        <p:grpSp>
          <p:nvGrpSpPr>
            <p:cNvPr id="18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8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外国人入境出境需求增长的原因</a:t>
                </a:r>
                <a:endParaRPr/>
              </a:p>
            </p:txBody>
          </p:sp>
          <p:sp>
            <p:nvSpPr>
              <p:cNvPr id="18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旅游资源的多样性和独特性吸引了越来越多的外国游客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国际间的文化交流和商务活动日益频繁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旅游业对经济发展的推动作用日益凸显</a:t>
                </a:r>
                <a:endParaRPr/>
              </a:p>
            </p:txBody>
          </p:sp>
        </p:grpSp>
        <p:grpSp>
          <p:nvGrpSpPr>
            <p:cNvPr id="18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9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外国人入境出境需求增长对政策的影响</a:t>
                </a:r>
                <a:endParaRPr/>
              </a:p>
            </p:txBody>
          </p:sp>
          <p:sp>
            <p:nvSpPr>
              <p:cNvPr id="19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各国政府需要调整和完善外国人入境出境与停留居留政策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政策制定需要更加科学化和人性化，以满足不同游客的需求</a:t>
                </a:r>
                <a:endParaRPr/>
              </a:p>
            </p:txBody>
          </p:sp>
        </p:grpSp>
      </p:grpSp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全球旅游业的兴起与外国人入境出境需求增长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9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吸引外国游客的政策导向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各国政府推出各种旅游优惠政策，如免签、落地签等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提高旅游服务质量，包括酒店、餐饮、交通等方面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加强旅游宣传推广，提高国际知名度</a:t>
                </a:r>
                <a:endParaRPr/>
              </a:p>
            </p:txBody>
          </p:sp>
          <p:pic>
            <p:nvPicPr>
              <p:cNvPr id="19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保护国家安全和社会稳定的政策导向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各国政府加强对外国人入境出境的监管，如实施临时居留、长期居留等政策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制定严格的惩罚机制，打击非法移民和犯罪活动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与其他国家加强情报交流和合作，共同维护国家安全和社会稳定</a:t>
                </a:r>
                <a:endParaRPr/>
              </a:p>
            </p:txBody>
          </p:sp>
          <p:pic>
            <p:nvPicPr>
              <p:cNvPr id="20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促进国际交流与合作的政策导向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各国政府积极参与国际旅游合作，如加入世界旅游组织等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加强旅游人才培养和交流，提高旅游业的整体水平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促进旅游业的可持续发展，保护生态环境和文化资源</a:t>
                </a:r>
                <a:endParaRPr/>
              </a:p>
            </p:txBody>
          </p:sp>
          <p:pic>
            <p:nvPicPr>
              <p:cNvPr id="20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各国政府对外国人入境出境与停留居留的政策导向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1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1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政策对旅游业发展的影响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政策制定和实施对旅游业具有积极的推动作用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政策调整和优化有助于提高旅游业的竞争力和吸引力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政策监管和惩罚机制有利于维护旅游市场秩序和游客权益</a:t>
                </a:r>
                <a:endParaRPr/>
              </a:p>
            </p:txBody>
          </p:sp>
          <p:sp>
            <p:nvSpPr>
              <p:cNvPr id="21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政策对国家安全和社会稳定的影响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政策对国家安全和社会稳定的维护具有重要作用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严格的入境出境和停留居留政策有助于打击非法移民和犯罪活动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政策监管和惩罚机制有利于维护国家安全和社会稳定</a:t>
                </a:r>
                <a:endParaRPr/>
              </a:p>
            </p:txBody>
          </p:sp>
          <p:sp>
            <p:nvSpPr>
              <p:cNvPr id="22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政策对国际交流与合作的影响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政策对国际交流与合作具有积极的推动作用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政策制定和实施的透明度有助于增进国家之间的理解和信任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政策监管和惩罚机制有利于加强国际间的合作和协调</a:t>
                </a:r>
                <a:endParaRPr/>
              </a:p>
            </p:txBody>
          </p:sp>
          <p:sp>
            <p:nvSpPr>
              <p:cNvPr id="22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外国人入境出境与停留居留政策对旅游业的影响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8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外国人入境出境与停留居留政策类型及特点</a:t>
            </a:r>
            <a:endParaRPr/>
          </a:p>
        </p:txBody>
      </p:sp>
      <p:sp>
        <p:nvSpPr>
          <p:cNvPr id="229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3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3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短期访问签证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适用于旅游、探亲访友等短期停留目的的游客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签证申请流程相对简单，时间较短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一般不需要提供复杂的申请材料</a:t>
                </a:r>
                <a:endParaRPr/>
              </a:p>
            </p:txBody>
          </p:sp>
          <p:sp>
            <p:nvSpPr>
              <p:cNvPr id="23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长期居留签证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适用于在目的地国家长期居住、学习的外国人士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签证申请流程相对复杂，时间较长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需要提供较多的申请材料，如学历、工作证明等</a:t>
                </a:r>
                <a:endParaRPr/>
              </a:p>
            </p:txBody>
          </p:sp>
          <p:sp>
            <p:nvSpPr>
              <p:cNvPr id="24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商务签证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适用于商务考察、会议等商务活动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签证申请流程相对简单，时间较短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需要提供商务活动的相关证明材料，如邀请函等</a:t>
                </a:r>
                <a:endParaRPr/>
              </a:p>
            </p:txBody>
          </p:sp>
          <p:sp>
            <p:nvSpPr>
              <p:cNvPr id="24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签证政策：短期访问、长期居留、商务签证等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免签政策</a:t>
                </a:r>
                <a:endParaRPr/>
              </a:p>
            </p:txBody>
          </p:sp>
          <p:sp>
            <p:nvSpPr>
              <p:cNvPr id="25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允许外国游客在无需签证的情况下入境目的地国家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有助于吸引更多外国游客，提高旅游业的竞争力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但可能会对国家安全和社会稳定造成一定压力</a:t>
                </a:r>
                <a:endParaRPr/>
              </a:p>
            </p:txBody>
          </p:sp>
        </p:grpSp>
        <p:grpSp>
          <p:nvGrpSpPr>
            <p:cNvPr id="25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5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落地签政策</a:t>
                </a:r>
                <a:endParaRPr/>
              </a:p>
            </p:txBody>
          </p:sp>
          <p:sp>
            <p:nvSpPr>
              <p:cNvPr id="25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允许外国游客在抵达目的地国家后办理签证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有一定的便利性，有助于提高游客的入境效率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但可能会对游客的行程安排造成一定影响</a:t>
                </a:r>
                <a:endParaRPr/>
              </a:p>
            </p:txBody>
          </p:sp>
        </p:grpSp>
        <p:grpSp>
          <p:nvGrpSpPr>
            <p:cNvPr id="25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电子签证政策</a:t>
                </a:r>
                <a:endParaRPr/>
              </a:p>
            </p:txBody>
          </p:sp>
          <p:sp>
            <p:nvSpPr>
              <p:cNvPr id="25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通过互联网在线办理签证申请，提高签证申请的便捷性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有助于缩短签证申请时间，提高旅游业的竞争力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但对网络安全和信息技术水平有较高要求</a:t>
                </a:r>
                <a:endParaRPr/>
              </a:p>
            </p:txBody>
          </p:sp>
        </p:grpSp>
      </p:grpSp>
      <p:pic>
        <p:nvPicPr>
          <p:cNvPr id="25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出入境政策：免签、落地签、电子签证等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6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6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适用于短期停留的外国游客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一般不需要提供复杂的申请材料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停留时间较短，一般为3个月至1年</a:t>
                </a:r>
                <a:endParaRPr/>
              </a:p>
            </p:txBody>
          </p:sp>
          <p:sp>
            <p:nvSpPr>
              <p:cNvPr id="2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临时居留政策</a:t>
                </a:r>
                <a:endParaRPr/>
              </a:p>
            </p:txBody>
          </p:sp>
        </p:grpSp>
        <p:grpSp>
          <p:nvGrpSpPr>
            <p:cNvPr id="26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适用于在目的地国家长期居住的外国人士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需要提供较多的申请材料，如学历、工作证明等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停留时间较长，一般为1年至5年，甚至更长时间</a:t>
                </a:r>
                <a:endParaRPr/>
              </a:p>
            </p:txBody>
          </p:sp>
          <p:sp>
            <p:nvSpPr>
              <p:cNvPr id="27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长期居留政策</a:t>
                </a:r>
                <a:endParaRPr/>
              </a:p>
            </p:txBody>
          </p:sp>
        </p:grpSp>
        <p:grpSp>
          <p:nvGrpSpPr>
            <p:cNvPr id="27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7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适用于在目的地国家永久居住的外国人士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需要满足一定的条件，如投资、婚姻等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永久居留权有助于提高外国人在目的地国家的地位和权益</a:t>
                </a:r>
                <a:endParaRPr/>
              </a:p>
            </p:txBody>
          </p:sp>
          <p:sp>
            <p:nvSpPr>
              <p:cNvPr id="27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永久居留政策</a:t>
                </a:r>
                <a:endParaRPr/>
              </a:p>
            </p:txBody>
          </p:sp>
        </p:grpSp>
      </p:grpSp>
      <p:pic>
        <p:nvPicPr>
          <p:cNvPr id="27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7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停留居留政策：临时居留、长期居留、永久居留等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外国人入境出境与停留居留政策实施及监管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政府部门职责分工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外交部负责制定和实施外国人入境出境与停留居留政策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公安部负责外国人入境出境的监管和打击非法移民活动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旅游部门负责推广旅游政策和提高旅游服务质量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政府部门间的合作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建立政府部门间的信息共享机制，加强情报交流和合作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开展联合执法行动，打击非法移民和犯罪活动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共同推动旅游业的可持续发展，保护生态环境和文化资源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各国政府部门的职责分工与合作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https://d.book118.com/378065067071006037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《旅游政策与法规》第节外国人入境出境与停留居留规范详解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2024-09-17T09:37:27.102</cp:lastPrinted>
  <dcterms:created xsi:type="dcterms:W3CDTF">2024-09-17T01:37:27Z</dcterms:created>
  <dcterms:modified xsi:type="dcterms:W3CDTF">2024-09-17T01:37:29Z</dcterms:modified>
</cp:coreProperties>
</file>