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ADA2D-9709-4409-B9A5-51D44CA89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F4637-05C6-471F-B2B4-11928922F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3B156-9D73-400D-8172-A1A9B066B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4363F-6CC4-4B9A-BC5D-0DFFFB015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569FDC-682F-4AE9-82D1-DA147BFE8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AA30D1-87F5-442E-85E8-250A9309E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69AA3E-74F8-4711-A5FF-C9E4149AB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30ECD-F11B-4C18-8B5F-5F09CC35D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CCC3F-B88F-4F44-8C05-1171E9319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E5CC8-7522-4C93-A2D8-FE54B6234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4D231-7614-41EA-9F5E-109D0E05A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66103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软组织肿瘤护理指南\n## 1.软组织肿瘤的基本概念与分类\n### 1.1软组织肿瘤的定义与发病原因\n### 1.2软组织肿瘤的分类及特点\n### 1.3软组织肿瘤的发病率与预后\n## 2.软组织肿瘤的诊断与治疗方法\n### 2.1软组织肿瘤的临床表现与诊断方法\n### 2.2软组织肿瘤的影像学检查与诊断\n### 2.3软组织肿瘤的治疗方法选择\n## 3.软组织肿瘤的护理概述\n### 3.1软组织肿瘤护理的重要性\n### 3.2软组织肿瘤护理的目标与内容\n### 3.3软组织肿瘤护理的实施与评估\n## 4.软组织肿瘤手术前后的护理\n### 4.1软组织肿瘤手术前的护理准备\n### 4.2软组织肿瘤手术后的护理措施\n### 4.3软组织肿瘤康复期的护理指导\n## 5.软组织肿瘤化疗与放疗的护理\n### 5.1软组织肿瘤化疗的护理配合\n### 5.2软组织肿瘤放疗的护理配合\n### 5.3化疗与放疗副作用的护理干预\n## 6.软组织肿瘤患者的心理护理与社会支持\n### 6.1软组织肿瘤患者的心理特点与需求\n### 6.2软组织肿瘤患者的心理护理策略\n### 6.3软组织肿瘤患者的社会支持网络\n## 7.软组织肿瘤护理的质量管理与持续改进\n### 7.1软组织肿瘤护理的质量评价标准与方法\n### 7.2软组织肿瘤护理的持续改进策略与实践\n### 7.3软组织肿瘤护理的未来发展趋势与挑战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软组织肿瘤护理指南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软组织肿瘤的基本概念与分类</a:t>
            </a:r>
            <a:endParaRPr/>
          </a:p>
        </p:txBody>
      </p:sp>
      <p:sp>
        <p:nvSpPr>
          <p:cNvPr id="10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软组织肿瘤的定义与发病原因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软组织肿瘤是指发生在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软组织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（如肌肉、脂肪、纤维组织等）的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肿瘤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良性肿瘤：生长缓慢，边界清晰，很少侵犯周围组织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恶性肿瘤：生长较快，边界不清晰，容易侵犯周围组织并转移到其他部位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发病原因尚不明确，可能与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遗传因素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环境因素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（如辐射、化学物质接触）以及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生活习惯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（如吸烟、饮酒）等因素有关</a:t>
            </a:r>
            <a:endParaRPr/>
          </a:p>
        </p:txBody>
      </p:sp>
      <p:pic>
        <p:nvPicPr>
          <p:cNvPr id="209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根据肿瘤的组织来源和生物学行为进行分类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良性肿瘤：如脂肪瘤、纤维瘤等，生长缓慢，边界清晰，很少侵犯周围组织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恶性肿瘤：如肉瘤、纤维肉瘤等，生长较快，边界不清晰，容易侵犯周围组织并转移到其他部位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各类软组织肿瘤的特点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良性肿瘤：手术切除后一般预后良好，很少复发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恶性肿瘤：手术切除后复发和转移的风险较高，需要辅助放疗、化疗等综合治疗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软组织肿瘤的分类及特点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发病率：软组织肿瘤在所有肿瘤中所占比例较低，约占**5%**左右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预后：良性肿瘤手术切除后预后良好，恶性肿瘤则根据肿瘤类型、分期、治疗方式等因素影响预后，部分患者可以长期生存，但也有患者因复发和转移导致死亡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软组织肿瘤的发病率与预后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软组织肿瘤的诊断与治疗方法</a:t>
            </a:r>
            <a:endParaRPr/>
          </a:p>
        </p:txBody>
      </p:sp>
      <p:sp>
        <p:nvSpPr>
          <p:cNvPr id="24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临床表现：软组织肿瘤的症状和体征因肿瘤类型、大小、位置等因素而异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肿块：无痛性、质硬或质软、边界清晰或模糊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疼痛：肿瘤较大或侵犯周围组织时可能出现疼痛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功能障碍：肿瘤压迫周围组织时可能出现活动受限或功能障碍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诊断方法：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临床检查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：通过体格检查发现肿块，了解肿瘤的大小、位置、质地等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影像学检查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：如X线、CT、MRI等，了解肿瘤的范围、侵犯情况、有无转移等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实验室检查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：如血液检查、肿瘤标志物检测等，了解患者的全身状况和肿瘤的生物学行为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病理检查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：通过手术切除或穿刺活检获得肿瘤组织，进行病理学检查确诊</a:t>
            </a:r>
            <a:endParaRPr/>
          </a:p>
        </p:txBody>
      </p: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软组织肿瘤的临床表现与诊断方法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X线检查：适用于骨关节软组织肿瘤的诊断，可显示肿瘤对骨关节的破坏情况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CT检查：具有较高的空间分辨率，可清晰显示肿瘤的范围、边界、侵犯情况，对于肿瘤的诊断和手术规划具有重要价值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MRI检查：具有高软组织分辨率，可清晰显示肿瘤与周围组织的界限，对于肿瘤的诊断和手术规划具有重要价值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软组织肿瘤的影像学检查与诊断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8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9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0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1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262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263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良性肿瘤：手术切除为主要治疗方法，切除后一般预后良好，很少复发</a:t>
                </a:r>
                <a:endParaRPr/>
              </a:p>
            </p:txBody>
          </p:sp>
        </p:grpSp>
        <p:grpSp>
          <p:nvGrpSpPr>
            <p:cNvPr id="264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265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恶性肿瘤：手术切除为主要治疗方法，需根据肿瘤类型、分期、治疗方式等因素选择辅助放疗、化疗等综合治疗，以提高患者的生存率和生活质量</a:t>
                </a:r>
                <a:endParaRPr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软组织肿瘤的治疗方法选择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软组织肿瘤的护理概述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866575" y="1364743"/>
            <a:ext cx="10458850" cy="4866820"/>
            <a:chOff x="866575" y="1250443"/>
            <a:chExt cx="10458850" cy="4866820"/>
          </a:xfrm>
        </p:grpSpPr>
        <p:grpSp>
          <p:nvGrpSpPr>
            <p:cNvPr id="12" name="Group 214"/>
            <p:cNvGrpSpPr/>
            <p:nvPr/>
          </p:nvGrpSpPr>
          <p:grpSpPr>
            <a:xfrm>
              <a:off x="866575" y="1250443"/>
              <a:ext cx="10458850" cy="2287219"/>
              <a:chOff x="866575" y="1250443"/>
              <a:chExt cx="10458850" cy="2287219"/>
            </a:xfrm>
          </p:grpSpPr>
          <p:sp>
            <p:nvSpPr>
              <p:cNvPr id="13" name="AutoShape 2"/>
              <p:cNvSpPr/>
              <p:nvPr/>
            </p:nvSpPr>
            <p:spPr>
              <a:xfrm>
                <a:off x="866575" y="1250443"/>
                <a:ext cx="10458850" cy="2287219"/>
              </a:xfrm>
              <a:prstGeom prst="round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1304547" y="1787738"/>
                <a:ext cx="958850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软组织肿瘤护理是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肿瘤治疗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的重要组成部分，对于提高患者的治疗效果和改善生活质量具有重要意义</a:t>
                </a:r>
                <a:endParaRPr/>
              </a:p>
            </p:txBody>
          </p:sp>
        </p:grpSp>
        <p:grpSp>
          <p:nvGrpSpPr>
            <p:cNvPr id="15" name="Group 217"/>
            <p:cNvGrpSpPr/>
            <p:nvPr/>
          </p:nvGrpSpPr>
          <p:grpSpPr>
            <a:xfrm>
              <a:off x="866575" y="3830586"/>
              <a:ext cx="10458850" cy="2286677"/>
              <a:chOff x="866575" y="3830586"/>
              <a:chExt cx="10458850" cy="2286677"/>
            </a:xfrm>
          </p:grpSpPr>
          <p:sp>
            <p:nvSpPr>
              <p:cNvPr id="16" name="AutoShape 4"/>
              <p:cNvSpPr/>
              <p:nvPr/>
            </p:nvSpPr>
            <p:spPr>
              <a:xfrm>
                <a:off x="866575" y="3830586"/>
                <a:ext cx="10458850" cy="2286677"/>
              </a:xfrm>
              <a:prstGeom prst="roundRect">
                <a:avLst/>
              </a:prstGeom>
              <a:solidFill>
                <a:schemeClr val="accent1">
                  <a:alpha val="15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1218874" y="4371944"/>
                <a:ext cx="958215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通过护理干预，可以降低患者的</a:t>
                </a:r>
                <a:r>
                  <a:rPr lang="zh-CN" sz="14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并发症发生率</a:t>
                </a: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，提高患者的</a:t>
                </a:r>
                <a:r>
                  <a:rPr lang="zh-CN" sz="14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，促进患者的</a:t>
                </a:r>
                <a:r>
                  <a:rPr lang="zh-CN" sz="14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6502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软组织肿瘤护理的重要性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软组织肿瘤护理的目标与内容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2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目标：提高患者的治疗效果，降低并发症发生率，提高生活质量，促进康复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5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内容：包括心理护理、生活护理、手术护理、化疗与放疗护理等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软组织肿瘤护理的实施与评估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31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实施：根据患者的病情和护理目标，制定护理计划，并实施护理干预</a:t>
                </a:r>
                <a:endParaRPr/>
              </a:p>
            </p:txBody>
          </p:sp>
          <p:cxnSp>
            <p:nvCxnSpPr>
              <p:cNvPr id="35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6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9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评估：定期对患者的护理效果进行评估，根据评估结果调整护理计划，以提高护理质量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软组织肿瘤手术前后的护理</a:t>
            </a:r>
            <a:endParaRPr/>
          </a:p>
        </p:txBody>
      </p:sp>
      <p:sp>
        <p:nvSpPr>
          <p:cNvPr id="4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46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4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心理准备：向患者及家属解释手术的必要性和可能的风险，缓解患者的紧张情绪，树立信心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4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5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身体准备：做好手术区域的皮肤准备，避免感染，根据医生要求进行必要的肠道准备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1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52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5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物品准备：准备术中所需的物品，如手术衣、手套、器械等，确保手术顺利进行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软组织肿瘤手术前的护理准备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https://d.book118.com/378066103053006040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软组织肿瘤护理指南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2024-09-18T19:55:12.538</cp:lastPrinted>
  <dcterms:created xsi:type="dcterms:W3CDTF">2024-09-18T11:55:12Z</dcterms:created>
  <dcterms:modified xsi:type="dcterms:W3CDTF">2024-09-18T11:55:14Z</dcterms:modified>
</cp:coreProperties>
</file>