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50C8A-6743-4261-8993-37A71C82B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28B4B-41B3-4949-B8E2-ACCE280D4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E23B7-AC04-4790-BA33-1A97DBC9D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5802E-76D2-4B98-9102-59EC21A67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90E4E3-B6B7-49D4-B091-DF97E0C80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23CC4-242C-46DB-BCEE-DF2ABCA6D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4BD517-BBD7-4259-ACEB-6FE17B50D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4441E-4BF8-40C9-8A10-62B8AECA3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6D112-09BF-468E-BFF0-F21AA803C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D3B1F-FF4A-448B-A52F-C3CFA8A2E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857E7-89F9-4805-89DF-887E855F7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72066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科技成果鉴定评审专家培训与行业标准的关联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行业标准在科技成果鉴定中的应用与实践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专家培训与行业标准关联的探讨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科技发展日新月异，科技成果不断涌现，对科技成果进行客观、公正、科学的鉴定评审显得尤为重要。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为提高科技成果鉴定评审专家的专业素养和评审能力，确保科技成果鉴定评审的公正性、权威性和科学性，开展相关培训势在必行。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549" b="2854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566" b="95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通过培训，使专家掌握科技成果鉴定评审的基本理论、方法、程序和标准，提高专家的评审水平和能力，为科技成果的转化和应用提供有力支撑。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科技成果鉴定评审专家是科技成果鉴定评审工作的核心力量，承担着对科技成果进行客观、公正、科学评价的重要职责。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专家需要全面了解科技成果的创新性、先进性、实用性等关键要素，对成果进行综合评价，提出鉴定评审意见。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专家还应关注科技成果的转化和应用前景，为成果的进一步推广和应用提供建议和参考。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行业标准在科技成果鉴定中的重要性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行业标准是科技成果鉴定评审的重要依据之一，为专家提供了统一的评价尺度和标准。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遵循行业标准进行科技成果鉴定评审，有利于保证评价结果的公正性、客观性和科学性。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同时，行业标准也为科技成果的转化和应用提供了指导和参考，有助于推动科技创新和产业升级。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科技成果鉴定评审的基本理论与实践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包括科技成果的定义、分类、评价标准等基本概念，以及鉴定评审的程序、方法、技巧等实践知识。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相关领域科技发展与前沿动态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涵盖与科技成果鉴定评审相关的科技领域发展趋势、前沿动态和热点问题，帮助专家了解最新科技进展。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科技伦理与职业道德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强调科技伦理和职业道德在科技成果鉴定评审中的重要性，培养专家遵守职业道德规范，确保鉴定评审的公正性和客观性。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通过讲座、报告等形式，系统介绍科技成果鉴定评审的理论知识和实践方法。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互动研讨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选取具有代表性的科技成果鉴定评审案例，进行深入剖析和讨论，提高专家的实际操作能力。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组织专家进行分组讨论和互动交流，分享经验和观点，促进彼此之间的合作与学习。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安排专家参与实际的科技成果鉴定评审活动，进行实践操作和现场指导，提升专家的实战能力。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2" r="3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09" b="26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984" r="129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培训效果评估与改进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通过问卷调查、专家反馈、实践操作考核等方式，对培训效果进行全面评估，了解专家的学习情况和掌握程度。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根据评估结果和专家反馈，及时调整培训内容和教学方法，不断完善和优化培训方案，提高培训质量和效果。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跟踪服务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为参加培训的专家提供持续的跟踪服务，解答疑问、提供指导和支持，确保专家在实际工作中能够充分应用所学知识和技能。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行业标准在科技成果鉴定中的应用与实践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https://d.book118.com/378072066057006034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2024-09-12T20:56:16.686</cp:lastPrinted>
  <dcterms:created xsi:type="dcterms:W3CDTF">2024-09-12T12:56:16Z</dcterms:created>
  <dcterms:modified xsi:type="dcterms:W3CDTF">2024-09-12T12:56:18Z</dcterms:modified>
</cp:coreProperties>
</file>